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Lst>
  <p:sldSz cy="6858000" cx="12192000"/>
  <p:notesSz cx="6858000" cy="9144000"/>
  <p:embeddedFontLst>
    <p:embeddedFont>
      <p:font typeface="Caveat"/>
      <p:regular r:id="rId11"/>
      <p:bold r:id="rId12"/>
    </p:embeddedFont>
    <p:embeddedFont>
      <p:font typeface="Corbel"/>
      <p:regular r:id="rId13"/>
      <p:bold r:id="rId14"/>
      <p:italic r:id="rId15"/>
      <p:boldItalic r:id="rId16"/>
    </p:embeddedFont>
    <p:embeddedFont>
      <p:font typeface="Tahoma"/>
      <p:regular r:id="rId17"/>
      <p:bold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9" roundtripDataSignature="AMtx7mgZ7+zP1Zemc1Si9EwhGiaaQUIK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font" Target="fonts/Caveat-regular.fntdata"/><Relationship Id="rId10" Type="http://schemas.openxmlformats.org/officeDocument/2006/relationships/slide" Target="slides/slide6.xml"/><Relationship Id="rId13" Type="http://schemas.openxmlformats.org/officeDocument/2006/relationships/font" Target="fonts/Corbel-regular.fntdata"/><Relationship Id="rId12" Type="http://schemas.openxmlformats.org/officeDocument/2006/relationships/font" Target="fonts/Caveat-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Corbel-italic.fntdata"/><Relationship Id="rId14" Type="http://schemas.openxmlformats.org/officeDocument/2006/relationships/font" Target="fonts/Corbel-bold.fntdata"/><Relationship Id="rId17" Type="http://schemas.openxmlformats.org/officeDocument/2006/relationships/font" Target="fonts/Tahoma-regular.fntdata"/><Relationship Id="rId16" Type="http://schemas.openxmlformats.org/officeDocument/2006/relationships/font" Target="fonts/Corbel-boldItalic.fntdata"/><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font" Target="fonts/Tahoma-bold.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7" name="Google Shape;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5" name="Google Shape;125;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0" name="Google Shape;140;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2" name="Shape 12"/>
        <p:cNvGrpSpPr/>
        <p:nvPr/>
      </p:nvGrpSpPr>
      <p:grpSpPr>
        <a:xfrm>
          <a:off x="0" y="0"/>
          <a:ext cx="0" cy="0"/>
          <a:chOff x="0" y="0"/>
          <a:chExt cx="0" cy="0"/>
        </a:xfrm>
      </p:grpSpPr>
      <p:sp>
        <p:nvSpPr>
          <p:cNvPr id="13" name="Google Shape;13;p9"/>
          <p:cNvSpPr/>
          <p:nvPr/>
        </p:nvSpPr>
        <p:spPr>
          <a:xfrm>
            <a:off x="231140" y="243840"/>
            <a:ext cx="11724640" cy="6377939"/>
          </a:xfrm>
          <a:prstGeom prst="rect">
            <a:avLst/>
          </a:prstGeom>
          <a:solidFill>
            <a:schemeClr val="accent1"/>
          </a:solid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9"/>
          <p:cNvSpPr txBox="1"/>
          <p:nvPr>
            <p:ph type="ctrTitle"/>
          </p:nvPr>
        </p:nvSpPr>
        <p:spPr>
          <a:xfrm>
            <a:off x="1109980" y="882376"/>
            <a:ext cx="9966960" cy="2926080"/>
          </a:xfrm>
          <a:prstGeom prst="rect">
            <a:avLst/>
          </a:prstGeom>
          <a:noFill/>
          <a:ln>
            <a:noFill/>
          </a:ln>
        </p:spPr>
        <p:txBody>
          <a:bodyPr anchorCtr="0" anchor="b" bIns="45700" lIns="91425" spcFirstLastPara="1" rIns="91425" wrap="square" tIns="45700">
            <a:normAutofit/>
          </a:bodyPr>
          <a:lstStyle>
            <a:lvl1pPr lvl="0" algn="ctr">
              <a:lnSpc>
                <a:spcPct val="85000"/>
              </a:lnSpc>
              <a:spcBef>
                <a:spcPts val="0"/>
              </a:spcBef>
              <a:spcAft>
                <a:spcPts val="0"/>
              </a:spcAft>
              <a:buClr>
                <a:srgbClr val="FFFFFF"/>
              </a:buClr>
              <a:buSzPts val="7200"/>
              <a:buFont typeface="Corbel"/>
              <a:buNone/>
              <a:defRPr b="1" sz="720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9"/>
          <p:cNvSpPr txBox="1"/>
          <p:nvPr>
            <p:ph idx="1" type="subTitle"/>
          </p:nvPr>
        </p:nvSpPr>
        <p:spPr>
          <a:xfrm>
            <a:off x="1709530" y="3869634"/>
            <a:ext cx="8767860" cy="1388165"/>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400"/>
              </a:spcBef>
              <a:spcAft>
                <a:spcPts val="0"/>
              </a:spcAft>
              <a:buSzPts val="1760"/>
              <a:buNone/>
              <a:defRPr sz="2200">
                <a:solidFill>
                  <a:srgbClr val="FFFFFF"/>
                </a:solidFill>
              </a:defRPr>
            </a:lvl1pPr>
            <a:lvl2pPr lvl="1" algn="ctr">
              <a:lnSpc>
                <a:spcPct val="90000"/>
              </a:lnSpc>
              <a:spcBef>
                <a:spcPts val="200"/>
              </a:spcBef>
              <a:spcAft>
                <a:spcPts val="0"/>
              </a:spcAft>
              <a:buSzPts val="1760"/>
              <a:buNone/>
              <a:defRPr sz="2200"/>
            </a:lvl2pPr>
            <a:lvl3pPr lvl="2" algn="ctr">
              <a:lnSpc>
                <a:spcPct val="90000"/>
              </a:lnSpc>
              <a:spcBef>
                <a:spcPts val="400"/>
              </a:spcBef>
              <a:spcAft>
                <a:spcPts val="0"/>
              </a:spcAft>
              <a:buSzPts val="1760"/>
              <a:buNone/>
              <a:defRPr sz="2200"/>
            </a:lvl3pPr>
            <a:lvl4pPr lvl="3" algn="ctr">
              <a:lnSpc>
                <a:spcPct val="90000"/>
              </a:lnSpc>
              <a:spcBef>
                <a:spcPts val="400"/>
              </a:spcBef>
              <a:spcAft>
                <a:spcPts val="0"/>
              </a:spcAft>
              <a:buSzPts val="1600"/>
              <a:buNone/>
              <a:defRPr sz="2000"/>
            </a:lvl4pPr>
            <a:lvl5pPr lvl="4" algn="ctr">
              <a:lnSpc>
                <a:spcPct val="90000"/>
              </a:lnSpc>
              <a:spcBef>
                <a:spcPts val="400"/>
              </a:spcBef>
              <a:spcAft>
                <a:spcPts val="0"/>
              </a:spcAft>
              <a:buSzPts val="1600"/>
              <a:buNone/>
              <a:defRPr sz="2000"/>
            </a:lvl5pPr>
            <a:lvl6pPr lvl="5" algn="ctr">
              <a:lnSpc>
                <a:spcPct val="90000"/>
              </a:lnSpc>
              <a:spcBef>
                <a:spcPts val="400"/>
              </a:spcBef>
              <a:spcAft>
                <a:spcPts val="0"/>
              </a:spcAft>
              <a:buSzPts val="1600"/>
              <a:buNone/>
              <a:defRPr sz="2000"/>
            </a:lvl6pPr>
            <a:lvl7pPr lvl="6" algn="ctr">
              <a:lnSpc>
                <a:spcPct val="90000"/>
              </a:lnSpc>
              <a:spcBef>
                <a:spcPts val="400"/>
              </a:spcBef>
              <a:spcAft>
                <a:spcPts val="0"/>
              </a:spcAft>
              <a:buSzPts val="1600"/>
              <a:buNone/>
              <a:defRPr sz="2000"/>
            </a:lvl7pPr>
            <a:lvl8pPr lvl="7" algn="ctr">
              <a:lnSpc>
                <a:spcPct val="90000"/>
              </a:lnSpc>
              <a:spcBef>
                <a:spcPts val="400"/>
              </a:spcBef>
              <a:spcAft>
                <a:spcPts val="0"/>
              </a:spcAft>
              <a:buSzPts val="1600"/>
              <a:buNone/>
              <a:defRPr sz="2000"/>
            </a:lvl8pPr>
            <a:lvl9pPr lvl="8" algn="ctr">
              <a:lnSpc>
                <a:spcPct val="90000"/>
              </a:lnSpc>
              <a:spcBef>
                <a:spcPts val="400"/>
              </a:spcBef>
              <a:spcAft>
                <a:spcPts val="400"/>
              </a:spcAft>
              <a:buSzPts val="1600"/>
              <a:buNone/>
              <a:defRPr sz="2000"/>
            </a:lvl9pPr>
          </a:lstStyle>
          <a:p/>
        </p:txBody>
      </p:sp>
      <p:sp>
        <p:nvSpPr>
          <p:cNvPr id="16" name="Google Shape;16;p9"/>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9"/>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9"/>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FFFFFF"/>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cxnSp>
        <p:nvCxnSpPr>
          <p:cNvPr id="19" name="Google Shape;19;p9"/>
          <p:cNvCxnSpPr/>
          <p:nvPr/>
        </p:nvCxnSpPr>
        <p:spPr>
          <a:xfrm>
            <a:off x="1978660" y="3733800"/>
            <a:ext cx="8229601" cy="0"/>
          </a:xfrm>
          <a:prstGeom prst="straightConnector1">
            <a:avLst/>
          </a:prstGeom>
          <a:noFill/>
          <a:ln cap="flat" cmpd="sng" w="10000">
            <a:solidFill>
              <a:srgbClr val="FFFFF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0" name="Shape 20"/>
        <p:cNvGrpSpPr/>
        <p:nvPr/>
      </p:nvGrpSpPr>
      <p:grpSpPr>
        <a:xfrm>
          <a:off x="0" y="0"/>
          <a:ext cx="0" cy="0"/>
          <a:chOff x="0" y="0"/>
          <a:chExt cx="0" cy="0"/>
        </a:xfrm>
      </p:grpSpPr>
      <p:sp>
        <p:nvSpPr>
          <p:cNvPr id="21" name="Google Shape;21;p10"/>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10"/>
          <p:cNvSpPr txBox="1"/>
          <p:nvPr>
            <p:ph idx="1" type="body"/>
          </p:nvPr>
        </p:nvSpPr>
        <p:spPr>
          <a:xfrm>
            <a:off x="1143000" y="2057400"/>
            <a:ext cx="9872871" cy="4038600"/>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40" lvl="2" marL="1371600" algn="l">
              <a:lnSpc>
                <a:spcPct val="90000"/>
              </a:lnSpc>
              <a:spcBef>
                <a:spcPts val="400"/>
              </a:spcBef>
              <a:spcAft>
                <a:spcPts val="0"/>
              </a:spcAft>
              <a:buSzPts val="1440"/>
              <a:buChar char="•"/>
              <a:defRPr/>
            </a:lvl3pPr>
            <a:lvl4pPr indent="-320040" lvl="3" marL="1828800" algn="l">
              <a:lnSpc>
                <a:spcPct val="90000"/>
              </a:lnSpc>
              <a:spcBef>
                <a:spcPts val="400"/>
              </a:spcBef>
              <a:spcAft>
                <a:spcPts val="0"/>
              </a:spcAft>
              <a:buSzPts val="1440"/>
              <a:buChar char="•"/>
              <a:defRPr/>
            </a:lvl4pPr>
            <a:lvl5pPr indent="-320040" lvl="4" marL="2286000" algn="l">
              <a:lnSpc>
                <a:spcPct val="90000"/>
              </a:lnSpc>
              <a:spcBef>
                <a:spcPts val="400"/>
              </a:spcBef>
              <a:spcAft>
                <a:spcPts val="0"/>
              </a:spcAft>
              <a:buSzPts val="1440"/>
              <a:buChar char="•"/>
              <a:defRPr/>
            </a:lvl5pPr>
            <a:lvl6pPr indent="-320040" lvl="5" marL="2743200" algn="l">
              <a:lnSpc>
                <a:spcPct val="90000"/>
              </a:lnSpc>
              <a:spcBef>
                <a:spcPts val="400"/>
              </a:spcBef>
              <a:spcAft>
                <a:spcPts val="0"/>
              </a:spcAft>
              <a:buSzPts val="1440"/>
              <a:buChar char="•"/>
              <a:defRPr/>
            </a:lvl6pPr>
            <a:lvl7pPr indent="-320040"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23" name="Google Shape;23;p10"/>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0"/>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0"/>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6" name="Shape 26"/>
        <p:cNvGrpSpPr/>
        <p:nvPr/>
      </p:nvGrpSpPr>
      <p:grpSpPr>
        <a:xfrm>
          <a:off x="0" y="0"/>
          <a:ext cx="0" cy="0"/>
          <a:chOff x="0" y="0"/>
          <a:chExt cx="0" cy="0"/>
        </a:xfrm>
      </p:grpSpPr>
      <p:sp>
        <p:nvSpPr>
          <p:cNvPr id="27" name="Google Shape;27;p11"/>
          <p:cNvSpPr txBox="1"/>
          <p:nvPr>
            <p:ph type="title"/>
          </p:nvPr>
        </p:nvSpPr>
        <p:spPr>
          <a:xfrm>
            <a:off x="1106424" y="1173575"/>
            <a:ext cx="9966960" cy="2926080"/>
          </a:xfrm>
          <a:prstGeom prst="rect">
            <a:avLst/>
          </a:prstGeom>
          <a:noFill/>
          <a:ln>
            <a:noFill/>
          </a:ln>
        </p:spPr>
        <p:txBody>
          <a:bodyPr anchorCtr="0" anchor="b" bIns="45700" lIns="91425" spcFirstLastPara="1" rIns="91425" wrap="square" tIns="45700">
            <a:noAutofit/>
          </a:bodyPr>
          <a:lstStyle>
            <a:lvl1pPr lvl="0" algn="ctr">
              <a:lnSpc>
                <a:spcPct val="85000"/>
              </a:lnSpc>
              <a:spcBef>
                <a:spcPts val="0"/>
              </a:spcBef>
              <a:spcAft>
                <a:spcPts val="0"/>
              </a:spcAft>
              <a:buClr>
                <a:schemeClr val="accent1"/>
              </a:buClr>
              <a:buSzPts val="7200"/>
              <a:buFont typeface="Corbel"/>
              <a:buNone/>
              <a:defRPr b="0" sz="7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1"/>
          <p:cNvSpPr txBox="1"/>
          <p:nvPr>
            <p:ph idx="1" type="body"/>
          </p:nvPr>
        </p:nvSpPr>
        <p:spPr>
          <a:xfrm>
            <a:off x="1709928" y="4154520"/>
            <a:ext cx="8769096" cy="1363806"/>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400"/>
              </a:spcBef>
              <a:spcAft>
                <a:spcPts val="0"/>
              </a:spcAft>
              <a:buSzPts val="1760"/>
              <a:buNone/>
              <a:defRPr sz="2200">
                <a:solidFill>
                  <a:schemeClr val="accent1"/>
                </a:solidFill>
              </a:defRPr>
            </a:lvl1pPr>
            <a:lvl2pPr indent="-228600" lvl="1" marL="914400" algn="l">
              <a:lnSpc>
                <a:spcPct val="90000"/>
              </a:lnSpc>
              <a:spcBef>
                <a:spcPts val="200"/>
              </a:spcBef>
              <a:spcAft>
                <a:spcPts val="0"/>
              </a:spcAft>
              <a:buSzPts val="1440"/>
              <a:buNone/>
              <a:defRPr sz="1800">
                <a:solidFill>
                  <a:srgbClr val="888888"/>
                </a:solidFill>
              </a:defRPr>
            </a:lvl2pPr>
            <a:lvl3pPr indent="-228600" lvl="2" marL="1371600" algn="l">
              <a:lnSpc>
                <a:spcPct val="90000"/>
              </a:lnSpc>
              <a:spcBef>
                <a:spcPts val="400"/>
              </a:spcBef>
              <a:spcAft>
                <a:spcPts val="0"/>
              </a:spcAft>
              <a:buSzPts val="1280"/>
              <a:buNone/>
              <a:defRPr sz="1600">
                <a:solidFill>
                  <a:srgbClr val="888888"/>
                </a:solidFill>
              </a:defRPr>
            </a:lvl3pPr>
            <a:lvl4pPr indent="-228600" lvl="3" marL="1828800" algn="l">
              <a:lnSpc>
                <a:spcPct val="90000"/>
              </a:lnSpc>
              <a:spcBef>
                <a:spcPts val="400"/>
              </a:spcBef>
              <a:spcAft>
                <a:spcPts val="0"/>
              </a:spcAft>
              <a:buSzPts val="1120"/>
              <a:buNone/>
              <a:defRPr sz="1400">
                <a:solidFill>
                  <a:srgbClr val="888888"/>
                </a:solidFill>
              </a:defRPr>
            </a:lvl4pPr>
            <a:lvl5pPr indent="-228600" lvl="4" marL="2286000" algn="l">
              <a:lnSpc>
                <a:spcPct val="90000"/>
              </a:lnSpc>
              <a:spcBef>
                <a:spcPts val="400"/>
              </a:spcBef>
              <a:spcAft>
                <a:spcPts val="0"/>
              </a:spcAft>
              <a:buSzPts val="1120"/>
              <a:buNone/>
              <a:defRPr sz="1400">
                <a:solidFill>
                  <a:srgbClr val="888888"/>
                </a:solidFill>
              </a:defRPr>
            </a:lvl5pPr>
            <a:lvl6pPr indent="-228600" lvl="5" marL="2743200" algn="l">
              <a:lnSpc>
                <a:spcPct val="90000"/>
              </a:lnSpc>
              <a:spcBef>
                <a:spcPts val="400"/>
              </a:spcBef>
              <a:spcAft>
                <a:spcPts val="0"/>
              </a:spcAft>
              <a:buSzPts val="1120"/>
              <a:buNone/>
              <a:defRPr sz="1400">
                <a:solidFill>
                  <a:srgbClr val="888888"/>
                </a:solidFill>
              </a:defRPr>
            </a:lvl6pPr>
            <a:lvl7pPr indent="-228600" lvl="6" marL="3200400" algn="l">
              <a:lnSpc>
                <a:spcPct val="90000"/>
              </a:lnSpc>
              <a:spcBef>
                <a:spcPts val="400"/>
              </a:spcBef>
              <a:spcAft>
                <a:spcPts val="0"/>
              </a:spcAft>
              <a:buSzPts val="1120"/>
              <a:buNone/>
              <a:defRPr sz="1400">
                <a:solidFill>
                  <a:srgbClr val="888888"/>
                </a:solidFill>
              </a:defRPr>
            </a:lvl7pPr>
            <a:lvl8pPr indent="-228600" lvl="7" marL="3657600" algn="l">
              <a:lnSpc>
                <a:spcPct val="90000"/>
              </a:lnSpc>
              <a:spcBef>
                <a:spcPts val="400"/>
              </a:spcBef>
              <a:spcAft>
                <a:spcPts val="0"/>
              </a:spcAft>
              <a:buSzPts val="1120"/>
              <a:buNone/>
              <a:defRPr sz="1400">
                <a:solidFill>
                  <a:srgbClr val="888888"/>
                </a:solidFill>
              </a:defRPr>
            </a:lvl8pPr>
            <a:lvl9pPr indent="-228600" lvl="8" marL="4114800" algn="l">
              <a:lnSpc>
                <a:spcPct val="90000"/>
              </a:lnSpc>
              <a:spcBef>
                <a:spcPts val="400"/>
              </a:spcBef>
              <a:spcAft>
                <a:spcPts val="400"/>
              </a:spcAft>
              <a:buSzPts val="1120"/>
              <a:buNone/>
              <a:defRPr sz="1400">
                <a:solidFill>
                  <a:srgbClr val="888888"/>
                </a:solidFill>
              </a:defRPr>
            </a:lvl9pPr>
          </a:lstStyle>
          <a:p/>
        </p:txBody>
      </p:sp>
      <p:sp>
        <p:nvSpPr>
          <p:cNvPr id="29" name="Google Shape;29;p11"/>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1"/>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1"/>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cxnSp>
        <p:nvCxnSpPr>
          <p:cNvPr id="32" name="Google Shape;32;p11"/>
          <p:cNvCxnSpPr/>
          <p:nvPr/>
        </p:nvCxnSpPr>
        <p:spPr>
          <a:xfrm>
            <a:off x="1981200" y="4020408"/>
            <a:ext cx="8229601" cy="0"/>
          </a:xfrm>
          <a:prstGeom prst="straightConnector1">
            <a:avLst/>
          </a:prstGeom>
          <a:noFill/>
          <a:ln cap="flat" cmpd="sng" w="10000">
            <a:solidFill>
              <a:schemeClr val="accent1"/>
            </a:solidFill>
            <a:prstDash val="solid"/>
            <a:round/>
            <a:headEnd len="sm" w="sm" type="none"/>
            <a:tailEnd len="sm" w="sm"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12"/>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2"/>
          <p:cNvSpPr txBox="1"/>
          <p:nvPr>
            <p:ph idx="1" type="body"/>
          </p:nvPr>
        </p:nvSpPr>
        <p:spPr>
          <a:xfrm>
            <a:off x="1143000" y="2057399"/>
            <a:ext cx="4754880" cy="402336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40"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80" lvl="4" marL="2286000" algn="l">
              <a:lnSpc>
                <a:spcPct val="90000"/>
              </a:lnSpc>
              <a:spcBef>
                <a:spcPts val="400"/>
              </a:spcBef>
              <a:spcAft>
                <a:spcPts val="0"/>
              </a:spcAft>
              <a:buSzPts val="1280"/>
              <a:buChar char="•"/>
              <a:defRPr sz="1600"/>
            </a:lvl5pPr>
            <a:lvl6pPr indent="-309880" lvl="5" marL="2743200" algn="l">
              <a:lnSpc>
                <a:spcPct val="90000"/>
              </a:lnSpc>
              <a:spcBef>
                <a:spcPts val="400"/>
              </a:spcBef>
              <a:spcAft>
                <a:spcPts val="0"/>
              </a:spcAft>
              <a:buSzPts val="1280"/>
              <a:buChar char="•"/>
              <a:defRPr sz="1600"/>
            </a:lvl6pPr>
            <a:lvl7pPr indent="-309880" lvl="6" marL="3200400" algn="l">
              <a:lnSpc>
                <a:spcPct val="90000"/>
              </a:lnSpc>
              <a:spcBef>
                <a:spcPts val="400"/>
              </a:spcBef>
              <a:spcAft>
                <a:spcPts val="0"/>
              </a:spcAft>
              <a:buSzPts val="1280"/>
              <a:buChar char="•"/>
              <a:defRPr sz="1600"/>
            </a:lvl7pPr>
            <a:lvl8pPr indent="-309880" lvl="7" marL="3657600" algn="l">
              <a:lnSpc>
                <a:spcPct val="90000"/>
              </a:lnSpc>
              <a:spcBef>
                <a:spcPts val="400"/>
              </a:spcBef>
              <a:spcAft>
                <a:spcPts val="0"/>
              </a:spcAft>
              <a:buSzPts val="1280"/>
              <a:buChar char="•"/>
              <a:defRPr sz="1600"/>
            </a:lvl8pPr>
            <a:lvl9pPr indent="-309880" lvl="8" marL="4114800" algn="l">
              <a:lnSpc>
                <a:spcPct val="90000"/>
              </a:lnSpc>
              <a:spcBef>
                <a:spcPts val="400"/>
              </a:spcBef>
              <a:spcAft>
                <a:spcPts val="400"/>
              </a:spcAft>
              <a:buSzPts val="1280"/>
              <a:buChar char="•"/>
              <a:defRPr sz="1600"/>
            </a:lvl9pPr>
          </a:lstStyle>
          <a:p/>
        </p:txBody>
      </p:sp>
      <p:sp>
        <p:nvSpPr>
          <p:cNvPr id="36" name="Google Shape;36;p12"/>
          <p:cNvSpPr txBox="1"/>
          <p:nvPr>
            <p:ph idx="2" type="body"/>
          </p:nvPr>
        </p:nvSpPr>
        <p:spPr>
          <a:xfrm>
            <a:off x="6267612" y="2057400"/>
            <a:ext cx="4754880" cy="402336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40"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80" lvl="4" marL="2286000" algn="l">
              <a:lnSpc>
                <a:spcPct val="90000"/>
              </a:lnSpc>
              <a:spcBef>
                <a:spcPts val="400"/>
              </a:spcBef>
              <a:spcAft>
                <a:spcPts val="0"/>
              </a:spcAft>
              <a:buSzPts val="1280"/>
              <a:buChar char="•"/>
              <a:defRPr sz="1600"/>
            </a:lvl5pPr>
            <a:lvl6pPr indent="-309880" lvl="5" marL="2743200" algn="l">
              <a:lnSpc>
                <a:spcPct val="90000"/>
              </a:lnSpc>
              <a:spcBef>
                <a:spcPts val="400"/>
              </a:spcBef>
              <a:spcAft>
                <a:spcPts val="0"/>
              </a:spcAft>
              <a:buSzPts val="1280"/>
              <a:buChar char="•"/>
              <a:defRPr sz="1600"/>
            </a:lvl6pPr>
            <a:lvl7pPr indent="-309880" lvl="6" marL="3200400" algn="l">
              <a:lnSpc>
                <a:spcPct val="90000"/>
              </a:lnSpc>
              <a:spcBef>
                <a:spcPts val="400"/>
              </a:spcBef>
              <a:spcAft>
                <a:spcPts val="0"/>
              </a:spcAft>
              <a:buSzPts val="1280"/>
              <a:buChar char="•"/>
              <a:defRPr sz="1600"/>
            </a:lvl7pPr>
            <a:lvl8pPr indent="-309880" lvl="7" marL="3657600" algn="l">
              <a:lnSpc>
                <a:spcPct val="90000"/>
              </a:lnSpc>
              <a:spcBef>
                <a:spcPts val="400"/>
              </a:spcBef>
              <a:spcAft>
                <a:spcPts val="0"/>
              </a:spcAft>
              <a:buSzPts val="1280"/>
              <a:buChar char="•"/>
              <a:defRPr sz="1600"/>
            </a:lvl8pPr>
            <a:lvl9pPr indent="-309880" lvl="8" marL="4114800" algn="l">
              <a:lnSpc>
                <a:spcPct val="90000"/>
              </a:lnSpc>
              <a:spcBef>
                <a:spcPts val="400"/>
              </a:spcBef>
              <a:spcAft>
                <a:spcPts val="400"/>
              </a:spcAft>
              <a:buSzPts val="1280"/>
              <a:buChar char="•"/>
              <a:defRPr sz="1600"/>
            </a:lvl9pPr>
          </a:lstStyle>
          <a:p/>
        </p:txBody>
      </p:sp>
      <p:sp>
        <p:nvSpPr>
          <p:cNvPr id="37" name="Google Shape;37;p12"/>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2"/>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2"/>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13"/>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3"/>
          <p:cNvSpPr txBox="1"/>
          <p:nvPr>
            <p:ph idx="1" type="body"/>
          </p:nvPr>
        </p:nvSpPr>
        <p:spPr>
          <a:xfrm>
            <a:off x="1143000" y="2001511"/>
            <a:ext cx="4754880" cy="77724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0"/>
              </a:spcBef>
              <a:spcAft>
                <a:spcPts val="0"/>
              </a:spcAft>
              <a:buSzPts val="1920"/>
              <a:buNone/>
              <a:defRPr b="1" sz="2400"/>
            </a:lvl1pPr>
            <a:lvl2pPr indent="-228600" lvl="1" marL="914400" algn="l">
              <a:lnSpc>
                <a:spcPct val="90000"/>
              </a:lnSpc>
              <a:spcBef>
                <a:spcPts val="200"/>
              </a:spcBef>
              <a:spcAft>
                <a:spcPts val="0"/>
              </a:spcAft>
              <a:buSzPts val="1600"/>
              <a:buNone/>
              <a:defRPr b="1" sz="2000"/>
            </a:lvl2pPr>
            <a:lvl3pPr indent="-228600" lvl="2" marL="1371600" algn="l">
              <a:lnSpc>
                <a:spcPct val="90000"/>
              </a:lnSpc>
              <a:spcBef>
                <a:spcPts val="400"/>
              </a:spcBef>
              <a:spcAft>
                <a:spcPts val="0"/>
              </a:spcAft>
              <a:buSzPts val="1440"/>
              <a:buNone/>
              <a:defRPr b="1" sz="1800"/>
            </a:lvl3pPr>
            <a:lvl4pPr indent="-228600" lvl="3" marL="1828800" algn="l">
              <a:lnSpc>
                <a:spcPct val="90000"/>
              </a:lnSpc>
              <a:spcBef>
                <a:spcPts val="400"/>
              </a:spcBef>
              <a:spcAft>
                <a:spcPts val="0"/>
              </a:spcAft>
              <a:buSzPts val="1280"/>
              <a:buNone/>
              <a:defRPr b="1" sz="1600"/>
            </a:lvl4pPr>
            <a:lvl5pPr indent="-228600" lvl="4" marL="2286000" algn="l">
              <a:lnSpc>
                <a:spcPct val="90000"/>
              </a:lnSpc>
              <a:spcBef>
                <a:spcPts val="400"/>
              </a:spcBef>
              <a:spcAft>
                <a:spcPts val="0"/>
              </a:spcAft>
              <a:buSzPts val="1280"/>
              <a:buNone/>
              <a:defRPr b="1" sz="1600"/>
            </a:lvl5pPr>
            <a:lvl6pPr indent="-228600" lvl="5" marL="2743200" algn="l">
              <a:lnSpc>
                <a:spcPct val="90000"/>
              </a:lnSpc>
              <a:spcBef>
                <a:spcPts val="400"/>
              </a:spcBef>
              <a:spcAft>
                <a:spcPts val="0"/>
              </a:spcAft>
              <a:buSzPts val="1280"/>
              <a:buNone/>
              <a:defRPr b="1" sz="1600"/>
            </a:lvl6pPr>
            <a:lvl7pPr indent="-228600" lvl="6" marL="3200400" algn="l">
              <a:lnSpc>
                <a:spcPct val="90000"/>
              </a:lnSpc>
              <a:spcBef>
                <a:spcPts val="400"/>
              </a:spcBef>
              <a:spcAft>
                <a:spcPts val="0"/>
              </a:spcAft>
              <a:buSzPts val="1280"/>
              <a:buNone/>
              <a:defRPr b="1" sz="1600"/>
            </a:lvl7pPr>
            <a:lvl8pPr indent="-228600" lvl="7" marL="3657600" algn="l">
              <a:lnSpc>
                <a:spcPct val="90000"/>
              </a:lnSpc>
              <a:spcBef>
                <a:spcPts val="400"/>
              </a:spcBef>
              <a:spcAft>
                <a:spcPts val="0"/>
              </a:spcAft>
              <a:buSzPts val="1280"/>
              <a:buNone/>
              <a:defRPr b="1" sz="1600"/>
            </a:lvl8pPr>
            <a:lvl9pPr indent="-228600" lvl="8" marL="4114800" algn="l">
              <a:lnSpc>
                <a:spcPct val="90000"/>
              </a:lnSpc>
              <a:spcBef>
                <a:spcPts val="400"/>
              </a:spcBef>
              <a:spcAft>
                <a:spcPts val="400"/>
              </a:spcAft>
              <a:buSzPts val="1280"/>
              <a:buNone/>
              <a:defRPr b="1" sz="1600"/>
            </a:lvl9pPr>
          </a:lstStyle>
          <a:p/>
        </p:txBody>
      </p:sp>
      <p:sp>
        <p:nvSpPr>
          <p:cNvPr id="43" name="Google Shape;43;p13"/>
          <p:cNvSpPr txBox="1"/>
          <p:nvPr>
            <p:ph idx="2" type="body"/>
          </p:nvPr>
        </p:nvSpPr>
        <p:spPr>
          <a:xfrm>
            <a:off x="1143000" y="2721483"/>
            <a:ext cx="4754880" cy="338328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40"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80" lvl="4" marL="2286000" algn="l">
              <a:lnSpc>
                <a:spcPct val="90000"/>
              </a:lnSpc>
              <a:spcBef>
                <a:spcPts val="400"/>
              </a:spcBef>
              <a:spcAft>
                <a:spcPts val="0"/>
              </a:spcAft>
              <a:buSzPts val="1280"/>
              <a:buChar char="•"/>
              <a:defRPr sz="1600"/>
            </a:lvl5pPr>
            <a:lvl6pPr indent="-309880" lvl="5" marL="2743200" algn="l">
              <a:lnSpc>
                <a:spcPct val="90000"/>
              </a:lnSpc>
              <a:spcBef>
                <a:spcPts val="400"/>
              </a:spcBef>
              <a:spcAft>
                <a:spcPts val="0"/>
              </a:spcAft>
              <a:buSzPts val="1280"/>
              <a:buChar char="•"/>
              <a:defRPr sz="1600"/>
            </a:lvl6pPr>
            <a:lvl7pPr indent="-309880" lvl="6" marL="3200400" algn="l">
              <a:lnSpc>
                <a:spcPct val="90000"/>
              </a:lnSpc>
              <a:spcBef>
                <a:spcPts val="400"/>
              </a:spcBef>
              <a:spcAft>
                <a:spcPts val="0"/>
              </a:spcAft>
              <a:buSzPts val="1280"/>
              <a:buChar char="•"/>
              <a:defRPr sz="1600"/>
            </a:lvl7pPr>
            <a:lvl8pPr indent="-309880" lvl="7" marL="3657600" algn="l">
              <a:lnSpc>
                <a:spcPct val="90000"/>
              </a:lnSpc>
              <a:spcBef>
                <a:spcPts val="400"/>
              </a:spcBef>
              <a:spcAft>
                <a:spcPts val="0"/>
              </a:spcAft>
              <a:buSzPts val="1280"/>
              <a:buChar char="•"/>
              <a:defRPr sz="1600"/>
            </a:lvl8pPr>
            <a:lvl9pPr indent="-309880" lvl="8" marL="4114800" algn="l">
              <a:lnSpc>
                <a:spcPct val="90000"/>
              </a:lnSpc>
              <a:spcBef>
                <a:spcPts val="400"/>
              </a:spcBef>
              <a:spcAft>
                <a:spcPts val="400"/>
              </a:spcAft>
              <a:buSzPts val="1280"/>
              <a:buChar char="•"/>
              <a:defRPr sz="1600"/>
            </a:lvl9pPr>
          </a:lstStyle>
          <a:p/>
        </p:txBody>
      </p:sp>
      <p:sp>
        <p:nvSpPr>
          <p:cNvPr id="44" name="Google Shape;44;p13"/>
          <p:cNvSpPr txBox="1"/>
          <p:nvPr>
            <p:ph idx="3" type="body"/>
          </p:nvPr>
        </p:nvSpPr>
        <p:spPr>
          <a:xfrm>
            <a:off x="6269173" y="1999032"/>
            <a:ext cx="4754880" cy="77724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0"/>
              </a:spcBef>
              <a:spcAft>
                <a:spcPts val="0"/>
              </a:spcAft>
              <a:buSzPts val="1920"/>
              <a:buNone/>
              <a:defRPr b="1" sz="2400"/>
            </a:lvl1pPr>
            <a:lvl2pPr indent="-228600" lvl="1" marL="914400" algn="l">
              <a:lnSpc>
                <a:spcPct val="90000"/>
              </a:lnSpc>
              <a:spcBef>
                <a:spcPts val="200"/>
              </a:spcBef>
              <a:spcAft>
                <a:spcPts val="0"/>
              </a:spcAft>
              <a:buSzPts val="1600"/>
              <a:buNone/>
              <a:defRPr b="1" sz="2000"/>
            </a:lvl2pPr>
            <a:lvl3pPr indent="-228600" lvl="2" marL="1371600" algn="l">
              <a:lnSpc>
                <a:spcPct val="90000"/>
              </a:lnSpc>
              <a:spcBef>
                <a:spcPts val="400"/>
              </a:spcBef>
              <a:spcAft>
                <a:spcPts val="0"/>
              </a:spcAft>
              <a:buSzPts val="1440"/>
              <a:buNone/>
              <a:defRPr b="1" sz="1800"/>
            </a:lvl3pPr>
            <a:lvl4pPr indent="-228600" lvl="3" marL="1828800" algn="l">
              <a:lnSpc>
                <a:spcPct val="90000"/>
              </a:lnSpc>
              <a:spcBef>
                <a:spcPts val="400"/>
              </a:spcBef>
              <a:spcAft>
                <a:spcPts val="0"/>
              </a:spcAft>
              <a:buSzPts val="1280"/>
              <a:buNone/>
              <a:defRPr b="1" sz="1600"/>
            </a:lvl4pPr>
            <a:lvl5pPr indent="-228600" lvl="4" marL="2286000" algn="l">
              <a:lnSpc>
                <a:spcPct val="90000"/>
              </a:lnSpc>
              <a:spcBef>
                <a:spcPts val="400"/>
              </a:spcBef>
              <a:spcAft>
                <a:spcPts val="0"/>
              </a:spcAft>
              <a:buSzPts val="1280"/>
              <a:buNone/>
              <a:defRPr b="1" sz="1600"/>
            </a:lvl5pPr>
            <a:lvl6pPr indent="-228600" lvl="5" marL="2743200" algn="l">
              <a:lnSpc>
                <a:spcPct val="90000"/>
              </a:lnSpc>
              <a:spcBef>
                <a:spcPts val="400"/>
              </a:spcBef>
              <a:spcAft>
                <a:spcPts val="0"/>
              </a:spcAft>
              <a:buSzPts val="1280"/>
              <a:buNone/>
              <a:defRPr b="1" sz="1600"/>
            </a:lvl6pPr>
            <a:lvl7pPr indent="-228600" lvl="6" marL="3200400" algn="l">
              <a:lnSpc>
                <a:spcPct val="90000"/>
              </a:lnSpc>
              <a:spcBef>
                <a:spcPts val="400"/>
              </a:spcBef>
              <a:spcAft>
                <a:spcPts val="0"/>
              </a:spcAft>
              <a:buSzPts val="1280"/>
              <a:buNone/>
              <a:defRPr b="1" sz="1600"/>
            </a:lvl7pPr>
            <a:lvl8pPr indent="-228600" lvl="7" marL="3657600" algn="l">
              <a:lnSpc>
                <a:spcPct val="90000"/>
              </a:lnSpc>
              <a:spcBef>
                <a:spcPts val="400"/>
              </a:spcBef>
              <a:spcAft>
                <a:spcPts val="0"/>
              </a:spcAft>
              <a:buSzPts val="1280"/>
              <a:buNone/>
              <a:defRPr b="1" sz="1600"/>
            </a:lvl8pPr>
            <a:lvl9pPr indent="-228600" lvl="8" marL="4114800" algn="l">
              <a:lnSpc>
                <a:spcPct val="90000"/>
              </a:lnSpc>
              <a:spcBef>
                <a:spcPts val="400"/>
              </a:spcBef>
              <a:spcAft>
                <a:spcPts val="400"/>
              </a:spcAft>
              <a:buSzPts val="1280"/>
              <a:buNone/>
              <a:defRPr b="1" sz="1600"/>
            </a:lvl9pPr>
          </a:lstStyle>
          <a:p/>
        </p:txBody>
      </p:sp>
      <p:sp>
        <p:nvSpPr>
          <p:cNvPr id="45" name="Google Shape;45;p13"/>
          <p:cNvSpPr txBox="1"/>
          <p:nvPr>
            <p:ph idx="4" type="body"/>
          </p:nvPr>
        </p:nvSpPr>
        <p:spPr>
          <a:xfrm>
            <a:off x="6269173" y="2719322"/>
            <a:ext cx="4754880" cy="3383280"/>
          </a:xfrm>
          <a:prstGeom prst="rect">
            <a:avLst/>
          </a:prstGeom>
          <a:noFill/>
          <a:ln>
            <a:noFill/>
          </a:ln>
        </p:spPr>
        <p:txBody>
          <a:bodyPr anchorCtr="0" anchor="t" bIns="45700" lIns="91425" spcFirstLastPara="1" rIns="91425" wrap="square" tIns="45700">
            <a:normAutofit/>
          </a:bodyPr>
          <a:lstStyle>
            <a:lvl1pPr indent="-340360" lvl="0" marL="457200" algn="l">
              <a:lnSpc>
                <a:spcPct val="90000"/>
              </a:lnSpc>
              <a:spcBef>
                <a:spcPts val="1400"/>
              </a:spcBef>
              <a:spcAft>
                <a:spcPts val="0"/>
              </a:spcAft>
              <a:buSzPts val="1760"/>
              <a:buChar char="•"/>
              <a:defRPr sz="2200"/>
            </a:lvl1pPr>
            <a:lvl2pPr indent="-330200" lvl="1" marL="914400" algn="l">
              <a:lnSpc>
                <a:spcPct val="90000"/>
              </a:lnSpc>
              <a:spcBef>
                <a:spcPts val="200"/>
              </a:spcBef>
              <a:spcAft>
                <a:spcPts val="0"/>
              </a:spcAft>
              <a:buSzPts val="1600"/>
              <a:buChar char="•"/>
              <a:defRPr sz="2000"/>
            </a:lvl2pPr>
            <a:lvl3pPr indent="-320040" lvl="2" marL="1371600" algn="l">
              <a:lnSpc>
                <a:spcPct val="90000"/>
              </a:lnSpc>
              <a:spcBef>
                <a:spcPts val="400"/>
              </a:spcBef>
              <a:spcAft>
                <a:spcPts val="0"/>
              </a:spcAft>
              <a:buSzPts val="1440"/>
              <a:buChar char="•"/>
              <a:defRPr sz="1800"/>
            </a:lvl3pPr>
            <a:lvl4pPr indent="-309880" lvl="3" marL="1828800" algn="l">
              <a:lnSpc>
                <a:spcPct val="90000"/>
              </a:lnSpc>
              <a:spcBef>
                <a:spcPts val="400"/>
              </a:spcBef>
              <a:spcAft>
                <a:spcPts val="0"/>
              </a:spcAft>
              <a:buSzPts val="1280"/>
              <a:buChar char="•"/>
              <a:defRPr sz="1600"/>
            </a:lvl4pPr>
            <a:lvl5pPr indent="-309880" lvl="4" marL="2286000" algn="l">
              <a:lnSpc>
                <a:spcPct val="90000"/>
              </a:lnSpc>
              <a:spcBef>
                <a:spcPts val="400"/>
              </a:spcBef>
              <a:spcAft>
                <a:spcPts val="0"/>
              </a:spcAft>
              <a:buSzPts val="1280"/>
              <a:buChar char="•"/>
              <a:defRPr sz="1600"/>
            </a:lvl5pPr>
            <a:lvl6pPr indent="-309880" lvl="5" marL="2743200" algn="l">
              <a:lnSpc>
                <a:spcPct val="90000"/>
              </a:lnSpc>
              <a:spcBef>
                <a:spcPts val="400"/>
              </a:spcBef>
              <a:spcAft>
                <a:spcPts val="0"/>
              </a:spcAft>
              <a:buSzPts val="1280"/>
              <a:buChar char="•"/>
              <a:defRPr sz="1600"/>
            </a:lvl6pPr>
            <a:lvl7pPr indent="-309880" lvl="6" marL="3200400" algn="l">
              <a:lnSpc>
                <a:spcPct val="90000"/>
              </a:lnSpc>
              <a:spcBef>
                <a:spcPts val="400"/>
              </a:spcBef>
              <a:spcAft>
                <a:spcPts val="0"/>
              </a:spcAft>
              <a:buSzPts val="1280"/>
              <a:buChar char="•"/>
              <a:defRPr sz="1600"/>
            </a:lvl7pPr>
            <a:lvl8pPr indent="-309880" lvl="7" marL="3657600" algn="l">
              <a:lnSpc>
                <a:spcPct val="90000"/>
              </a:lnSpc>
              <a:spcBef>
                <a:spcPts val="400"/>
              </a:spcBef>
              <a:spcAft>
                <a:spcPts val="0"/>
              </a:spcAft>
              <a:buSzPts val="1280"/>
              <a:buChar char="•"/>
              <a:defRPr sz="1600"/>
            </a:lvl8pPr>
            <a:lvl9pPr indent="-309880" lvl="8" marL="4114800" algn="l">
              <a:lnSpc>
                <a:spcPct val="90000"/>
              </a:lnSpc>
              <a:spcBef>
                <a:spcPts val="400"/>
              </a:spcBef>
              <a:spcAft>
                <a:spcPts val="400"/>
              </a:spcAft>
              <a:buSzPts val="1280"/>
              <a:buChar char="•"/>
              <a:defRPr sz="1600"/>
            </a:lvl9pPr>
          </a:lstStyle>
          <a:p/>
        </p:txBody>
      </p:sp>
      <p:sp>
        <p:nvSpPr>
          <p:cNvPr id="46" name="Google Shape;46;p13"/>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3"/>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3"/>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14"/>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4"/>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4"/>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4"/>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15"/>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5"/>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5"/>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16"/>
          <p:cNvSpPr txBox="1"/>
          <p:nvPr>
            <p:ph type="title"/>
          </p:nvPr>
        </p:nvSpPr>
        <p:spPr>
          <a:xfrm>
            <a:off x="1143000" y="1097280"/>
            <a:ext cx="3931920" cy="17373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1"/>
              </a:buClr>
              <a:buSzPts val="4000"/>
              <a:buFont typeface="Corbel"/>
              <a:buNone/>
              <a:defRPr b="0"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6"/>
          <p:cNvSpPr txBox="1"/>
          <p:nvPr>
            <p:ph idx="1" type="body"/>
          </p:nvPr>
        </p:nvSpPr>
        <p:spPr>
          <a:xfrm>
            <a:off x="5852159" y="1097280"/>
            <a:ext cx="5212080" cy="4663440"/>
          </a:xfrm>
          <a:prstGeom prst="rect">
            <a:avLst/>
          </a:prstGeom>
          <a:noFill/>
          <a:ln>
            <a:noFill/>
          </a:ln>
        </p:spPr>
        <p:txBody>
          <a:bodyPr anchorCtr="0" anchor="t" bIns="45700" lIns="91425" spcFirstLastPara="1" rIns="91425" wrap="square" tIns="45700">
            <a:normAutofit/>
          </a:bodyPr>
          <a:lstStyle>
            <a:lvl1pPr indent="-391160" lvl="0" marL="457200" algn="l">
              <a:lnSpc>
                <a:spcPct val="90000"/>
              </a:lnSpc>
              <a:spcBef>
                <a:spcPts val="1400"/>
              </a:spcBef>
              <a:spcAft>
                <a:spcPts val="0"/>
              </a:spcAft>
              <a:buSzPts val="2560"/>
              <a:buChar char="•"/>
              <a:defRPr sz="3200"/>
            </a:lvl1pPr>
            <a:lvl2pPr indent="-370840" lvl="1" marL="914400" algn="l">
              <a:lnSpc>
                <a:spcPct val="90000"/>
              </a:lnSpc>
              <a:spcBef>
                <a:spcPts val="200"/>
              </a:spcBef>
              <a:spcAft>
                <a:spcPts val="0"/>
              </a:spcAft>
              <a:buSzPts val="2240"/>
              <a:buChar char="•"/>
              <a:defRPr sz="2800"/>
            </a:lvl2pPr>
            <a:lvl3pPr indent="-350520" lvl="2" marL="1371600" algn="l">
              <a:lnSpc>
                <a:spcPct val="90000"/>
              </a:lnSpc>
              <a:spcBef>
                <a:spcPts val="400"/>
              </a:spcBef>
              <a:spcAft>
                <a:spcPts val="0"/>
              </a:spcAft>
              <a:buSzPts val="1920"/>
              <a:buChar char="•"/>
              <a:defRPr sz="2400"/>
            </a:lvl3pPr>
            <a:lvl4pPr indent="-330200" lvl="3" marL="1828800" algn="l">
              <a:lnSpc>
                <a:spcPct val="90000"/>
              </a:lnSpc>
              <a:spcBef>
                <a:spcPts val="400"/>
              </a:spcBef>
              <a:spcAft>
                <a:spcPts val="0"/>
              </a:spcAft>
              <a:buSzPts val="1600"/>
              <a:buChar char="•"/>
              <a:defRPr sz="2000"/>
            </a:lvl4pPr>
            <a:lvl5pPr indent="-330200" lvl="4" marL="2286000" algn="l">
              <a:lnSpc>
                <a:spcPct val="90000"/>
              </a:lnSpc>
              <a:spcBef>
                <a:spcPts val="400"/>
              </a:spcBef>
              <a:spcAft>
                <a:spcPts val="0"/>
              </a:spcAft>
              <a:buSzPts val="1600"/>
              <a:buChar char="•"/>
              <a:defRPr sz="2000"/>
            </a:lvl5pPr>
            <a:lvl6pPr indent="-330200" lvl="5" marL="2743200" algn="l">
              <a:lnSpc>
                <a:spcPct val="90000"/>
              </a:lnSpc>
              <a:spcBef>
                <a:spcPts val="400"/>
              </a:spcBef>
              <a:spcAft>
                <a:spcPts val="0"/>
              </a:spcAft>
              <a:buSzPts val="1600"/>
              <a:buChar char="•"/>
              <a:defRPr sz="2000"/>
            </a:lvl6pPr>
            <a:lvl7pPr indent="-330200" lvl="6" marL="3200400" algn="l">
              <a:lnSpc>
                <a:spcPct val="90000"/>
              </a:lnSpc>
              <a:spcBef>
                <a:spcPts val="400"/>
              </a:spcBef>
              <a:spcAft>
                <a:spcPts val="0"/>
              </a:spcAft>
              <a:buSzPts val="1600"/>
              <a:buChar char="•"/>
              <a:defRPr sz="2000"/>
            </a:lvl7pPr>
            <a:lvl8pPr indent="-330200" lvl="7" marL="3657600" algn="l">
              <a:lnSpc>
                <a:spcPct val="90000"/>
              </a:lnSpc>
              <a:spcBef>
                <a:spcPts val="400"/>
              </a:spcBef>
              <a:spcAft>
                <a:spcPts val="0"/>
              </a:spcAft>
              <a:buSzPts val="1600"/>
              <a:buChar char="•"/>
              <a:defRPr sz="2000"/>
            </a:lvl8pPr>
            <a:lvl9pPr indent="-330200" lvl="8" marL="4114800" algn="l">
              <a:lnSpc>
                <a:spcPct val="90000"/>
              </a:lnSpc>
              <a:spcBef>
                <a:spcPts val="400"/>
              </a:spcBef>
              <a:spcAft>
                <a:spcPts val="400"/>
              </a:spcAft>
              <a:buSzPts val="1600"/>
              <a:buChar char="•"/>
              <a:defRPr sz="2000"/>
            </a:lvl9pPr>
          </a:lstStyle>
          <a:p/>
        </p:txBody>
      </p:sp>
      <p:sp>
        <p:nvSpPr>
          <p:cNvPr id="61" name="Google Shape;61;p16"/>
          <p:cNvSpPr txBox="1"/>
          <p:nvPr>
            <p:ph idx="2" type="body"/>
          </p:nvPr>
        </p:nvSpPr>
        <p:spPr>
          <a:xfrm>
            <a:off x="1143000" y="2834640"/>
            <a:ext cx="3931920" cy="301752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360"/>
              <a:buNone/>
              <a:defRPr sz="1700"/>
            </a:lvl1pPr>
            <a:lvl2pPr indent="-228600" lvl="1" marL="914400" algn="l">
              <a:lnSpc>
                <a:spcPct val="90000"/>
              </a:lnSpc>
              <a:spcBef>
                <a:spcPts val="200"/>
              </a:spcBef>
              <a:spcAft>
                <a:spcPts val="0"/>
              </a:spcAft>
              <a:buSzPts val="960"/>
              <a:buNone/>
              <a:defRPr sz="1200"/>
            </a:lvl2pPr>
            <a:lvl3pPr indent="-228600" lvl="2" marL="1371600" algn="l">
              <a:lnSpc>
                <a:spcPct val="90000"/>
              </a:lnSpc>
              <a:spcBef>
                <a:spcPts val="400"/>
              </a:spcBef>
              <a:spcAft>
                <a:spcPts val="0"/>
              </a:spcAft>
              <a:buSzPts val="800"/>
              <a:buNone/>
              <a:defRPr sz="1000"/>
            </a:lvl3pPr>
            <a:lvl4pPr indent="-228600" lvl="3" marL="1828800" algn="l">
              <a:lnSpc>
                <a:spcPct val="90000"/>
              </a:lnSpc>
              <a:spcBef>
                <a:spcPts val="400"/>
              </a:spcBef>
              <a:spcAft>
                <a:spcPts val="0"/>
              </a:spcAft>
              <a:buSzPts val="720"/>
              <a:buNone/>
              <a:defRPr sz="900"/>
            </a:lvl4pPr>
            <a:lvl5pPr indent="-228600" lvl="4" marL="2286000" algn="l">
              <a:lnSpc>
                <a:spcPct val="90000"/>
              </a:lnSpc>
              <a:spcBef>
                <a:spcPts val="400"/>
              </a:spcBef>
              <a:spcAft>
                <a:spcPts val="0"/>
              </a:spcAft>
              <a:buSzPts val="720"/>
              <a:buNone/>
              <a:defRPr sz="900"/>
            </a:lvl5pPr>
            <a:lvl6pPr indent="-228600" lvl="5" marL="2743200" algn="l">
              <a:lnSpc>
                <a:spcPct val="90000"/>
              </a:lnSpc>
              <a:spcBef>
                <a:spcPts val="400"/>
              </a:spcBef>
              <a:spcAft>
                <a:spcPts val="0"/>
              </a:spcAft>
              <a:buSzPts val="720"/>
              <a:buNone/>
              <a:defRPr sz="900"/>
            </a:lvl6pPr>
            <a:lvl7pPr indent="-228600" lvl="6" marL="3200400" algn="l">
              <a:lnSpc>
                <a:spcPct val="90000"/>
              </a:lnSpc>
              <a:spcBef>
                <a:spcPts val="400"/>
              </a:spcBef>
              <a:spcAft>
                <a:spcPts val="0"/>
              </a:spcAft>
              <a:buSzPts val="720"/>
              <a:buNone/>
              <a:defRPr sz="900"/>
            </a:lvl7pPr>
            <a:lvl8pPr indent="-228600" lvl="7" marL="3657600" algn="l">
              <a:lnSpc>
                <a:spcPct val="90000"/>
              </a:lnSpc>
              <a:spcBef>
                <a:spcPts val="400"/>
              </a:spcBef>
              <a:spcAft>
                <a:spcPts val="0"/>
              </a:spcAft>
              <a:buSzPts val="720"/>
              <a:buNone/>
              <a:defRPr sz="900"/>
            </a:lvl8pPr>
            <a:lvl9pPr indent="-228600" lvl="8" marL="4114800" algn="l">
              <a:lnSpc>
                <a:spcPct val="90000"/>
              </a:lnSpc>
              <a:spcBef>
                <a:spcPts val="400"/>
              </a:spcBef>
              <a:spcAft>
                <a:spcPts val="400"/>
              </a:spcAft>
              <a:buSzPts val="720"/>
              <a:buNone/>
              <a:defRPr sz="900"/>
            </a:lvl9pPr>
          </a:lstStyle>
          <a:p/>
        </p:txBody>
      </p:sp>
      <p:sp>
        <p:nvSpPr>
          <p:cNvPr id="62" name="Google Shape;62;p16"/>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6"/>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6"/>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17"/>
          <p:cNvSpPr txBox="1"/>
          <p:nvPr>
            <p:ph type="title"/>
          </p:nvPr>
        </p:nvSpPr>
        <p:spPr>
          <a:xfrm>
            <a:off x="1143000" y="1097280"/>
            <a:ext cx="3931920" cy="173736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accent1"/>
              </a:buClr>
              <a:buSzPts val="4000"/>
              <a:buFont typeface="Corbel"/>
              <a:buNone/>
              <a:defRPr b="0"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7"/>
          <p:cNvSpPr/>
          <p:nvPr>
            <p:ph idx="2" type="pic"/>
          </p:nvPr>
        </p:nvSpPr>
        <p:spPr>
          <a:xfrm>
            <a:off x="5413248" y="1069847"/>
            <a:ext cx="6099048" cy="4800600"/>
          </a:xfrm>
          <a:prstGeom prst="rect">
            <a:avLst/>
          </a:prstGeom>
          <a:noFill/>
          <a:ln>
            <a:noFill/>
          </a:ln>
        </p:spPr>
      </p:sp>
      <p:sp>
        <p:nvSpPr>
          <p:cNvPr id="68" name="Google Shape;68;p17"/>
          <p:cNvSpPr txBox="1"/>
          <p:nvPr>
            <p:ph idx="1" type="body"/>
          </p:nvPr>
        </p:nvSpPr>
        <p:spPr>
          <a:xfrm>
            <a:off x="1143000" y="2834640"/>
            <a:ext cx="3931920" cy="288036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360"/>
              <a:buNone/>
              <a:defRPr sz="1700"/>
            </a:lvl1pPr>
            <a:lvl2pPr indent="-228600" lvl="1" marL="914400" algn="l">
              <a:lnSpc>
                <a:spcPct val="90000"/>
              </a:lnSpc>
              <a:spcBef>
                <a:spcPts val="200"/>
              </a:spcBef>
              <a:spcAft>
                <a:spcPts val="0"/>
              </a:spcAft>
              <a:buSzPts val="960"/>
              <a:buNone/>
              <a:defRPr sz="1200"/>
            </a:lvl2pPr>
            <a:lvl3pPr indent="-228600" lvl="2" marL="1371600" algn="l">
              <a:lnSpc>
                <a:spcPct val="90000"/>
              </a:lnSpc>
              <a:spcBef>
                <a:spcPts val="400"/>
              </a:spcBef>
              <a:spcAft>
                <a:spcPts val="0"/>
              </a:spcAft>
              <a:buSzPts val="800"/>
              <a:buNone/>
              <a:defRPr sz="1000"/>
            </a:lvl3pPr>
            <a:lvl4pPr indent="-228600" lvl="3" marL="1828800" algn="l">
              <a:lnSpc>
                <a:spcPct val="90000"/>
              </a:lnSpc>
              <a:spcBef>
                <a:spcPts val="400"/>
              </a:spcBef>
              <a:spcAft>
                <a:spcPts val="0"/>
              </a:spcAft>
              <a:buSzPts val="720"/>
              <a:buNone/>
              <a:defRPr sz="900"/>
            </a:lvl4pPr>
            <a:lvl5pPr indent="-228600" lvl="4" marL="2286000" algn="l">
              <a:lnSpc>
                <a:spcPct val="90000"/>
              </a:lnSpc>
              <a:spcBef>
                <a:spcPts val="400"/>
              </a:spcBef>
              <a:spcAft>
                <a:spcPts val="0"/>
              </a:spcAft>
              <a:buSzPts val="720"/>
              <a:buNone/>
              <a:defRPr sz="900"/>
            </a:lvl5pPr>
            <a:lvl6pPr indent="-228600" lvl="5" marL="2743200" algn="l">
              <a:lnSpc>
                <a:spcPct val="90000"/>
              </a:lnSpc>
              <a:spcBef>
                <a:spcPts val="400"/>
              </a:spcBef>
              <a:spcAft>
                <a:spcPts val="0"/>
              </a:spcAft>
              <a:buSzPts val="720"/>
              <a:buNone/>
              <a:defRPr sz="900"/>
            </a:lvl6pPr>
            <a:lvl7pPr indent="-228600" lvl="6" marL="3200400" algn="l">
              <a:lnSpc>
                <a:spcPct val="90000"/>
              </a:lnSpc>
              <a:spcBef>
                <a:spcPts val="400"/>
              </a:spcBef>
              <a:spcAft>
                <a:spcPts val="0"/>
              </a:spcAft>
              <a:buSzPts val="720"/>
              <a:buNone/>
              <a:defRPr sz="900"/>
            </a:lvl7pPr>
            <a:lvl8pPr indent="-228600" lvl="7" marL="3657600" algn="l">
              <a:lnSpc>
                <a:spcPct val="90000"/>
              </a:lnSpc>
              <a:spcBef>
                <a:spcPts val="400"/>
              </a:spcBef>
              <a:spcAft>
                <a:spcPts val="0"/>
              </a:spcAft>
              <a:buSzPts val="720"/>
              <a:buNone/>
              <a:defRPr sz="900"/>
            </a:lvl8pPr>
            <a:lvl9pPr indent="-228600" lvl="8" marL="4114800" algn="l">
              <a:lnSpc>
                <a:spcPct val="90000"/>
              </a:lnSpc>
              <a:spcBef>
                <a:spcPts val="400"/>
              </a:spcBef>
              <a:spcAft>
                <a:spcPts val="400"/>
              </a:spcAft>
              <a:buSzPts val="720"/>
              <a:buNone/>
              <a:defRPr sz="900"/>
            </a:lvl9pPr>
          </a:lstStyle>
          <a:p/>
        </p:txBody>
      </p:sp>
      <p:sp>
        <p:nvSpPr>
          <p:cNvPr id="69" name="Google Shape;69;p17"/>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7"/>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7"/>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18"/>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8"/>
          <p:cNvSpPr txBox="1"/>
          <p:nvPr>
            <p:ph idx="1" type="body"/>
          </p:nvPr>
        </p:nvSpPr>
        <p:spPr>
          <a:xfrm rot="5400000">
            <a:off x="4060136" y="-859736"/>
            <a:ext cx="4038600" cy="9872871"/>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40" lvl="2" marL="1371600" algn="l">
              <a:lnSpc>
                <a:spcPct val="90000"/>
              </a:lnSpc>
              <a:spcBef>
                <a:spcPts val="400"/>
              </a:spcBef>
              <a:spcAft>
                <a:spcPts val="0"/>
              </a:spcAft>
              <a:buSzPts val="1440"/>
              <a:buChar char="•"/>
              <a:defRPr/>
            </a:lvl3pPr>
            <a:lvl4pPr indent="-320040" lvl="3" marL="1828800" algn="l">
              <a:lnSpc>
                <a:spcPct val="90000"/>
              </a:lnSpc>
              <a:spcBef>
                <a:spcPts val="400"/>
              </a:spcBef>
              <a:spcAft>
                <a:spcPts val="0"/>
              </a:spcAft>
              <a:buSzPts val="1440"/>
              <a:buChar char="•"/>
              <a:defRPr/>
            </a:lvl4pPr>
            <a:lvl5pPr indent="-320040" lvl="4" marL="2286000" algn="l">
              <a:lnSpc>
                <a:spcPct val="90000"/>
              </a:lnSpc>
              <a:spcBef>
                <a:spcPts val="400"/>
              </a:spcBef>
              <a:spcAft>
                <a:spcPts val="0"/>
              </a:spcAft>
              <a:buSzPts val="1440"/>
              <a:buChar char="•"/>
              <a:defRPr/>
            </a:lvl5pPr>
            <a:lvl6pPr indent="-320040" lvl="5" marL="2743200" algn="l">
              <a:lnSpc>
                <a:spcPct val="90000"/>
              </a:lnSpc>
              <a:spcBef>
                <a:spcPts val="400"/>
              </a:spcBef>
              <a:spcAft>
                <a:spcPts val="0"/>
              </a:spcAft>
              <a:buSzPts val="1440"/>
              <a:buChar char="•"/>
              <a:defRPr/>
            </a:lvl6pPr>
            <a:lvl7pPr indent="-320040"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75" name="Google Shape;75;p18"/>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8"/>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8"/>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19"/>
          <p:cNvSpPr txBox="1"/>
          <p:nvPr>
            <p:ph type="title"/>
          </p:nvPr>
        </p:nvSpPr>
        <p:spPr>
          <a:xfrm rot="5400000">
            <a:off x="7181850" y="2305050"/>
            <a:ext cx="5410200" cy="23241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9"/>
          <p:cNvSpPr txBox="1"/>
          <p:nvPr>
            <p:ph idx="1" type="body"/>
          </p:nvPr>
        </p:nvSpPr>
        <p:spPr>
          <a:xfrm rot="5400000">
            <a:off x="2152650" y="-247650"/>
            <a:ext cx="5410200" cy="7429500"/>
          </a:xfrm>
          <a:prstGeom prst="rect">
            <a:avLst/>
          </a:prstGeom>
          <a:noFill/>
          <a:ln>
            <a:noFill/>
          </a:ln>
        </p:spPr>
        <p:txBody>
          <a:bodyPr anchorCtr="0" anchor="t" bIns="45700" lIns="91425" spcFirstLastPara="1" rIns="91425" wrap="square" tIns="45700">
            <a:normAutofit/>
          </a:bodyPr>
          <a:lstStyle>
            <a:lvl1pPr indent="-320040" lvl="0" marL="457200" algn="l">
              <a:lnSpc>
                <a:spcPct val="90000"/>
              </a:lnSpc>
              <a:spcBef>
                <a:spcPts val="1400"/>
              </a:spcBef>
              <a:spcAft>
                <a:spcPts val="0"/>
              </a:spcAft>
              <a:buSzPts val="1440"/>
              <a:buChar char="•"/>
              <a:defRPr/>
            </a:lvl1pPr>
            <a:lvl2pPr indent="-320040" lvl="1" marL="914400" algn="l">
              <a:lnSpc>
                <a:spcPct val="90000"/>
              </a:lnSpc>
              <a:spcBef>
                <a:spcPts val="200"/>
              </a:spcBef>
              <a:spcAft>
                <a:spcPts val="0"/>
              </a:spcAft>
              <a:buSzPts val="1440"/>
              <a:buChar char="•"/>
              <a:defRPr/>
            </a:lvl2pPr>
            <a:lvl3pPr indent="-320040" lvl="2" marL="1371600" algn="l">
              <a:lnSpc>
                <a:spcPct val="90000"/>
              </a:lnSpc>
              <a:spcBef>
                <a:spcPts val="400"/>
              </a:spcBef>
              <a:spcAft>
                <a:spcPts val="0"/>
              </a:spcAft>
              <a:buSzPts val="1440"/>
              <a:buChar char="•"/>
              <a:defRPr/>
            </a:lvl3pPr>
            <a:lvl4pPr indent="-320040" lvl="3" marL="1828800" algn="l">
              <a:lnSpc>
                <a:spcPct val="90000"/>
              </a:lnSpc>
              <a:spcBef>
                <a:spcPts val="400"/>
              </a:spcBef>
              <a:spcAft>
                <a:spcPts val="0"/>
              </a:spcAft>
              <a:buSzPts val="1440"/>
              <a:buChar char="•"/>
              <a:defRPr/>
            </a:lvl4pPr>
            <a:lvl5pPr indent="-320040" lvl="4" marL="2286000" algn="l">
              <a:lnSpc>
                <a:spcPct val="90000"/>
              </a:lnSpc>
              <a:spcBef>
                <a:spcPts val="400"/>
              </a:spcBef>
              <a:spcAft>
                <a:spcPts val="0"/>
              </a:spcAft>
              <a:buSzPts val="1440"/>
              <a:buChar char="•"/>
              <a:defRPr/>
            </a:lvl5pPr>
            <a:lvl6pPr indent="-320040" lvl="5" marL="2743200" algn="l">
              <a:lnSpc>
                <a:spcPct val="90000"/>
              </a:lnSpc>
              <a:spcBef>
                <a:spcPts val="400"/>
              </a:spcBef>
              <a:spcAft>
                <a:spcPts val="0"/>
              </a:spcAft>
              <a:buSzPts val="1440"/>
              <a:buChar char="•"/>
              <a:defRPr/>
            </a:lvl6pPr>
            <a:lvl7pPr indent="-320040" lvl="6" marL="3200400" algn="l">
              <a:lnSpc>
                <a:spcPct val="90000"/>
              </a:lnSpc>
              <a:spcBef>
                <a:spcPts val="400"/>
              </a:spcBef>
              <a:spcAft>
                <a:spcPts val="0"/>
              </a:spcAft>
              <a:buSzPts val="1440"/>
              <a:buChar char="•"/>
              <a:defRPr/>
            </a:lvl7pPr>
            <a:lvl8pPr indent="-320040" lvl="7" marL="3657600" algn="l">
              <a:lnSpc>
                <a:spcPct val="90000"/>
              </a:lnSpc>
              <a:spcBef>
                <a:spcPts val="400"/>
              </a:spcBef>
              <a:spcAft>
                <a:spcPts val="0"/>
              </a:spcAft>
              <a:buSzPts val="1440"/>
              <a:buChar char="•"/>
              <a:defRPr/>
            </a:lvl8pPr>
            <a:lvl9pPr indent="-320040" lvl="8" marL="4114800" algn="l">
              <a:lnSpc>
                <a:spcPct val="90000"/>
              </a:lnSpc>
              <a:spcBef>
                <a:spcPts val="400"/>
              </a:spcBef>
              <a:spcAft>
                <a:spcPts val="400"/>
              </a:spcAft>
              <a:buSzPts val="1440"/>
              <a:buChar char="•"/>
              <a:defRPr/>
            </a:lvl9pPr>
          </a:lstStyle>
          <a:p/>
        </p:txBody>
      </p:sp>
      <p:sp>
        <p:nvSpPr>
          <p:cNvPr id="81" name="Google Shape;81;p19"/>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9"/>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9"/>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 name="Shape 5"/>
        <p:cNvGrpSpPr/>
        <p:nvPr/>
      </p:nvGrpSpPr>
      <p:grpSpPr>
        <a:xfrm>
          <a:off x="0" y="0"/>
          <a:ext cx="0" cy="0"/>
          <a:chOff x="0" y="0"/>
          <a:chExt cx="0" cy="0"/>
        </a:xfrm>
      </p:grpSpPr>
      <p:sp>
        <p:nvSpPr>
          <p:cNvPr id="6" name="Google Shape;6;p8"/>
          <p:cNvSpPr/>
          <p:nvPr/>
        </p:nvSpPr>
        <p:spPr>
          <a:xfrm>
            <a:off x="231140" y="243840"/>
            <a:ext cx="11724640" cy="6377939"/>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 name="Google Shape;7;p8"/>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400"/>
              <a:buFont typeface="Corbel"/>
              <a:buNone/>
              <a:defRPr b="0" i="0" sz="4400" u="none" cap="none" strike="noStrike">
                <a:solidFill>
                  <a:schemeClr val="accen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8"/>
          <p:cNvSpPr txBox="1"/>
          <p:nvPr>
            <p:ph idx="1" type="body"/>
          </p:nvPr>
        </p:nvSpPr>
        <p:spPr>
          <a:xfrm>
            <a:off x="1143000" y="2057400"/>
            <a:ext cx="9872871" cy="4038600"/>
          </a:xfrm>
          <a:prstGeom prst="rect">
            <a:avLst/>
          </a:prstGeom>
          <a:noFill/>
          <a:ln>
            <a:noFill/>
          </a:ln>
        </p:spPr>
        <p:txBody>
          <a:bodyPr anchorCtr="0" anchor="t" bIns="45700" lIns="91425" spcFirstLastPara="1" rIns="91425" wrap="square" tIns="45700">
            <a:normAutofit/>
          </a:bodyPr>
          <a:lstStyle>
            <a:lvl1pPr indent="-340360" lvl="0" marL="457200" marR="0" rtl="0" algn="l">
              <a:lnSpc>
                <a:spcPct val="90000"/>
              </a:lnSpc>
              <a:spcBef>
                <a:spcPts val="1400"/>
              </a:spcBef>
              <a:spcAft>
                <a:spcPts val="0"/>
              </a:spcAft>
              <a:buClr>
                <a:schemeClr val="accent1"/>
              </a:buClr>
              <a:buSzPts val="1760"/>
              <a:buFont typeface="Corbel"/>
              <a:buChar char="•"/>
              <a:defRPr b="0" i="0" sz="2200" u="none" cap="none" strike="noStrike">
                <a:solidFill>
                  <a:schemeClr val="accent1"/>
                </a:solidFill>
                <a:latin typeface="Corbel"/>
                <a:ea typeface="Corbel"/>
                <a:cs typeface="Corbel"/>
                <a:sym typeface="Corbel"/>
              </a:defRPr>
            </a:lvl1pPr>
            <a:lvl2pPr indent="-330200" lvl="1" marL="914400" marR="0" rtl="0" algn="l">
              <a:lnSpc>
                <a:spcPct val="90000"/>
              </a:lnSpc>
              <a:spcBef>
                <a:spcPts val="200"/>
              </a:spcBef>
              <a:spcAft>
                <a:spcPts val="0"/>
              </a:spcAft>
              <a:buClr>
                <a:schemeClr val="accent1"/>
              </a:buClr>
              <a:buSzPts val="1600"/>
              <a:buFont typeface="Corbel"/>
              <a:buChar char="•"/>
              <a:defRPr b="0" i="0" sz="2000" u="none" cap="none" strike="noStrike">
                <a:solidFill>
                  <a:schemeClr val="accent1"/>
                </a:solidFill>
                <a:latin typeface="Corbel"/>
                <a:ea typeface="Corbel"/>
                <a:cs typeface="Corbel"/>
                <a:sym typeface="Corbel"/>
              </a:defRPr>
            </a:lvl2pPr>
            <a:lvl3pPr indent="-320040" lvl="2" marL="1371600" marR="0" rtl="0" algn="l">
              <a:lnSpc>
                <a:spcPct val="90000"/>
              </a:lnSpc>
              <a:spcBef>
                <a:spcPts val="400"/>
              </a:spcBef>
              <a:spcAft>
                <a:spcPts val="0"/>
              </a:spcAft>
              <a:buClr>
                <a:schemeClr val="accent1"/>
              </a:buClr>
              <a:buSzPts val="1440"/>
              <a:buFont typeface="Corbel"/>
              <a:buChar char="•"/>
              <a:defRPr b="0" i="0" sz="1800" u="none" cap="none" strike="noStrike">
                <a:solidFill>
                  <a:schemeClr val="accent1"/>
                </a:solidFill>
                <a:latin typeface="Corbel"/>
                <a:ea typeface="Corbel"/>
                <a:cs typeface="Corbel"/>
                <a:sym typeface="Corbel"/>
              </a:defRPr>
            </a:lvl3pPr>
            <a:lvl4pPr indent="-309880" lvl="3" marL="18288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4pPr>
            <a:lvl5pPr indent="-309880" lvl="4" marL="22860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5pPr>
            <a:lvl6pPr indent="-309880" lvl="5" marL="27432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6pPr>
            <a:lvl7pPr indent="-309880" lvl="6" marL="32004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7pPr>
            <a:lvl8pPr indent="-309880" lvl="7" marL="3657600" marR="0" rtl="0" algn="l">
              <a:lnSpc>
                <a:spcPct val="90000"/>
              </a:lnSpc>
              <a:spcBef>
                <a:spcPts val="400"/>
              </a:spcBef>
              <a:spcAft>
                <a:spcPts val="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8pPr>
            <a:lvl9pPr indent="-309880" lvl="8" marL="4114800" marR="0" rtl="0" algn="l">
              <a:lnSpc>
                <a:spcPct val="90000"/>
              </a:lnSpc>
              <a:spcBef>
                <a:spcPts val="400"/>
              </a:spcBef>
              <a:spcAft>
                <a:spcPts val="400"/>
              </a:spcAft>
              <a:buClr>
                <a:schemeClr val="accent1"/>
              </a:buClr>
              <a:buSzPts val="1280"/>
              <a:buFont typeface="Corbel"/>
              <a:buChar char="•"/>
              <a:defRPr b="0" i="0" sz="1600" u="none" cap="none" strike="noStrike">
                <a:solidFill>
                  <a:schemeClr val="accent1"/>
                </a:solidFill>
                <a:latin typeface="Corbel"/>
                <a:ea typeface="Corbel"/>
                <a:cs typeface="Corbel"/>
                <a:sym typeface="Corbel"/>
              </a:defRPr>
            </a:lvl9pPr>
          </a:lstStyle>
          <a:p/>
        </p:txBody>
      </p:sp>
      <p:sp>
        <p:nvSpPr>
          <p:cNvPr id="9" name="Google Shape;9;p8"/>
          <p:cNvSpPr txBox="1"/>
          <p:nvPr>
            <p:ph idx="10" type="dt"/>
          </p:nvPr>
        </p:nvSpPr>
        <p:spPr>
          <a:xfrm>
            <a:off x="1142996" y="6223828"/>
            <a:ext cx="2329074"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accen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0" name="Google Shape;10;p8"/>
          <p:cNvSpPr txBox="1"/>
          <p:nvPr>
            <p:ph idx="11" type="ftr"/>
          </p:nvPr>
        </p:nvSpPr>
        <p:spPr>
          <a:xfrm>
            <a:off x="3949148" y="6223828"/>
            <a:ext cx="4717774"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accen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1" name="Google Shape;11;p8"/>
          <p:cNvSpPr txBox="1"/>
          <p:nvPr>
            <p:ph idx="12" type="sldNum"/>
          </p:nvPr>
        </p:nvSpPr>
        <p:spPr>
          <a:xfrm>
            <a:off x="9329530" y="6223828"/>
            <a:ext cx="1706217"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accen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s-CL"/>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5.jpg"/><Relationship Id="rId5" Type="http://schemas.openxmlformats.org/officeDocument/2006/relationships/image" Target="../media/image1.jpg"/><Relationship Id="rId6" Type="http://schemas.openxmlformats.org/officeDocument/2006/relationships/image" Target="../media/image8.png"/><Relationship Id="rId7"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 Id="rId4" Type="http://schemas.openxmlformats.org/officeDocument/2006/relationships/image" Target="../media/image1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7.jpg"/><Relationship Id="rId7"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9.jpg"/><Relationship Id="rId5"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type="ctrTitle"/>
          </p:nvPr>
        </p:nvSpPr>
        <p:spPr>
          <a:xfrm>
            <a:off x="349081" y="787104"/>
            <a:ext cx="7388561" cy="600168"/>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rgbClr val="FFFFFF"/>
              </a:buClr>
              <a:buSzPts val="4000"/>
              <a:buFont typeface="Corbel"/>
              <a:buNone/>
            </a:pPr>
            <a:r>
              <a:rPr b="0" lang="es-CL" sz="3200"/>
              <a:t>DIFERENCIADO 2027, ÁREA A:</a:t>
            </a:r>
            <a:endParaRPr sz="3200"/>
          </a:p>
        </p:txBody>
      </p:sp>
      <p:sp>
        <p:nvSpPr>
          <p:cNvPr id="89" name="Google Shape;89;p1"/>
          <p:cNvSpPr txBox="1"/>
          <p:nvPr>
            <p:ph idx="1" type="subTitle"/>
          </p:nvPr>
        </p:nvSpPr>
        <p:spPr>
          <a:xfrm>
            <a:off x="263017" y="1712169"/>
            <a:ext cx="10360437" cy="600168"/>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4320"/>
              <a:buNone/>
            </a:pPr>
            <a:r>
              <a:rPr b="1" lang="es-CL" sz="3200"/>
              <a:t>Participación y Argumentación en Democracia, 4° medio</a:t>
            </a:r>
            <a:endParaRPr sz="3200"/>
          </a:p>
        </p:txBody>
      </p:sp>
      <p:pic>
        <p:nvPicPr>
          <p:cNvPr id="90" name="Google Shape;90;p1"/>
          <p:cNvPicPr preferRelativeResize="0"/>
          <p:nvPr/>
        </p:nvPicPr>
        <p:blipFill rotWithShape="1">
          <a:blip r:embed="rId3">
            <a:alphaModFix/>
          </a:blip>
          <a:srcRect b="0" l="0" r="0" t="0"/>
          <a:stretch/>
        </p:blipFill>
        <p:spPr>
          <a:xfrm>
            <a:off x="263017" y="271652"/>
            <a:ext cx="1013257" cy="1242823"/>
          </a:xfrm>
          <a:prstGeom prst="rect">
            <a:avLst/>
          </a:prstGeom>
          <a:noFill/>
          <a:ln>
            <a:noFill/>
          </a:ln>
        </p:spPr>
      </p:pic>
      <p:pic>
        <p:nvPicPr>
          <p:cNvPr id="91" name="Google Shape;91;p1"/>
          <p:cNvPicPr preferRelativeResize="0"/>
          <p:nvPr/>
        </p:nvPicPr>
        <p:blipFill rotWithShape="1">
          <a:blip r:embed="rId4">
            <a:alphaModFix/>
          </a:blip>
          <a:srcRect b="0" l="0" r="0" t="0"/>
          <a:stretch/>
        </p:blipFill>
        <p:spPr>
          <a:xfrm>
            <a:off x="7177875" y="-10758"/>
            <a:ext cx="5014125" cy="1595725"/>
          </a:xfrm>
          <a:prstGeom prst="rect">
            <a:avLst/>
          </a:prstGeom>
          <a:noFill/>
          <a:ln>
            <a:noFill/>
          </a:ln>
        </p:spPr>
      </p:pic>
      <p:pic>
        <p:nvPicPr>
          <p:cNvPr id="92" name="Google Shape;92;p1"/>
          <p:cNvPicPr preferRelativeResize="0"/>
          <p:nvPr/>
        </p:nvPicPr>
        <p:blipFill rotWithShape="1">
          <a:blip r:embed="rId5">
            <a:alphaModFix/>
          </a:blip>
          <a:srcRect b="0" l="0" r="0" t="0"/>
          <a:stretch/>
        </p:blipFill>
        <p:spPr>
          <a:xfrm>
            <a:off x="1739169" y="2215346"/>
            <a:ext cx="9081008" cy="2240115"/>
          </a:xfrm>
          <a:prstGeom prst="rect">
            <a:avLst/>
          </a:prstGeom>
          <a:noFill/>
          <a:ln>
            <a:noFill/>
          </a:ln>
        </p:spPr>
      </p:pic>
      <p:pic>
        <p:nvPicPr>
          <p:cNvPr id="93" name="Google Shape;93;p1"/>
          <p:cNvPicPr preferRelativeResize="0"/>
          <p:nvPr/>
        </p:nvPicPr>
        <p:blipFill rotWithShape="1">
          <a:blip r:embed="rId6">
            <a:alphaModFix/>
          </a:blip>
          <a:srcRect b="0" l="0" r="0" t="0"/>
          <a:stretch/>
        </p:blipFill>
        <p:spPr>
          <a:xfrm>
            <a:off x="5937130" y="4455461"/>
            <a:ext cx="6254870" cy="2434745"/>
          </a:xfrm>
          <a:prstGeom prst="rect">
            <a:avLst/>
          </a:prstGeom>
          <a:noFill/>
          <a:ln>
            <a:noFill/>
          </a:ln>
        </p:spPr>
      </p:pic>
      <p:pic>
        <p:nvPicPr>
          <p:cNvPr id="94" name="Google Shape;94;p1"/>
          <p:cNvPicPr preferRelativeResize="0"/>
          <p:nvPr/>
        </p:nvPicPr>
        <p:blipFill rotWithShape="1">
          <a:blip r:embed="rId7">
            <a:alphaModFix/>
          </a:blip>
          <a:srcRect b="0" l="0" r="0" t="0"/>
          <a:stretch/>
        </p:blipFill>
        <p:spPr>
          <a:xfrm>
            <a:off x="0" y="4455462"/>
            <a:ext cx="5937130" cy="243474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0"/>
          <p:cNvSpPr txBox="1"/>
          <p:nvPr>
            <p:ph type="title"/>
          </p:nvPr>
        </p:nvSpPr>
        <p:spPr>
          <a:xfrm>
            <a:off x="1049431" y="380491"/>
            <a:ext cx="8841059" cy="1643527"/>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1800"/>
              <a:buNone/>
            </a:pPr>
            <a:r>
              <a:rPr b="1" lang="es-CL" sz="4400">
                <a:solidFill>
                  <a:schemeClr val="accent1"/>
                </a:solidFill>
                <a:latin typeface="Caveat"/>
                <a:ea typeface="Caveat"/>
                <a:cs typeface="Caveat"/>
                <a:sym typeface="Caveat"/>
              </a:rPr>
              <a:t>Argumentación</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¿De qué se trata? </a:t>
            </a:r>
            <a:br>
              <a:rPr b="1" lang="es-CL" sz="2400">
                <a:solidFill>
                  <a:schemeClr val="accent1"/>
                </a:solidFill>
                <a:latin typeface="Tahoma"/>
                <a:ea typeface="Tahoma"/>
                <a:cs typeface="Tahoma"/>
                <a:sym typeface="Tahoma"/>
              </a:rPr>
            </a:br>
            <a:endParaRPr b="1" sz="2400">
              <a:solidFill>
                <a:schemeClr val="accent1"/>
              </a:solidFill>
              <a:latin typeface="Tahoma"/>
              <a:ea typeface="Tahoma"/>
              <a:cs typeface="Tahoma"/>
              <a:sym typeface="Tahoma"/>
            </a:endParaRPr>
          </a:p>
          <a:p>
            <a:pPr indent="0" lvl="0" marL="0" rtl="0" algn="l">
              <a:lnSpc>
                <a:spcPct val="90000"/>
              </a:lnSpc>
              <a:spcBef>
                <a:spcPts val="0"/>
              </a:spcBef>
              <a:spcAft>
                <a:spcPts val="0"/>
              </a:spcAft>
              <a:buClr>
                <a:schemeClr val="accent1"/>
              </a:buClr>
              <a:buSzPts val="1800"/>
              <a:buNone/>
            </a:pPr>
            <a:r>
              <a:rPr b="1" lang="es-CL">
                <a:solidFill>
                  <a:schemeClr val="accent1"/>
                </a:solidFill>
                <a:latin typeface="Caveat"/>
                <a:ea typeface="Caveat"/>
                <a:cs typeface="Caveat"/>
                <a:sym typeface="Caveat"/>
              </a:rPr>
              <a:t>      </a:t>
            </a:r>
            <a:endParaRPr/>
          </a:p>
        </p:txBody>
      </p:sp>
      <p:pic>
        <p:nvPicPr>
          <p:cNvPr id="100" name="Google Shape;100;p20"/>
          <p:cNvPicPr preferRelativeResize="0"/>
          <p:nvPr/>
        </p:nvPicPr>
        <p:blipFill rotWithShape="1">
          <a:blip r:embed="rId3">
            <a:alphaModFix/>
          </a:blip>
          <a:srcRect b="0" l="0" r="0" t="0"/>
          <a:stretch/>
        </p:blipFill>
        <p:spPr>
          <a:xfrm>
            <a:off x="81974" y="82025"/>
            <a:ext cx="1015201" cy="1129590"/>
          </a:xfrm>
          <a:prstGeom prst="rect">
            <a:avLst/>
          </a:prstGeom>
          <a:noFill/>
          <a:ln>
            <a:noFill/>
          </a:ln>
        </p:spPr>
      </p:pic>
      <p:sp>
        <p:nvSpPr>
          <p:cNvPr id="101" name="Google Shape;101;p20"/>
          <p:cNvSpPr/>
          <p:nvPr/>
        </p:nvSpPr>
        <p:spPr>
          <a:xfrm>
            <a:off x="408834" y="1335441"/>
            <a:ext cx="8649441" cy="1231082"/>
          </a:xfrm>
          <a:prstGeom prst="roundRect">
            <a:avLst>
              <a:gd fmla="val 16667" name="adj"/>
            </a:avLst>
          </a:prstGeom>
          <a:solidFill>
            <a:schemeClr val="accent1"/>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Estudiar </a:t>
            </a:r>
            <a:r>
              <a:rPr b="1" i="0" lang="es-CL" sz="1400" u="none" cap="none" strike="noStrike">
                <a:solidFill>
                  <a:schemeClr val="lt1"/>
                </a:solidFill>
                <a:latin typeface="Arial"/>
                <a:ea typeface="Arial"/>
                <a:cs typeface="Arial"/>
                <a:sym typeface="Arial"/>
              </a:rPr>
              <a:t>Argumentación</a:t>
            </a:r>
            <a:r>
              <a:rPr b="0" i="0" lang="es-CL" sz="1400" u="none" cap="none" strike="noStrike">
                <a:solidFill>
                  <a:schemeClr val="lt1"/>
                </a:solidFill>
                <a:latin typeface="Arial"/>
                <a:ea typeface="Arial"/>
                <a:cs typeface="Arial"/>
                <a:sym typeface="Arial"/>
              </a:rPr>
              <a:t> implica participar discursiva y críticamente en una sociedad democrática, realzar la importancia que adquiere para las democracias el hecho de que sus miembros sean capaces de compartir y debatir distintos puntos de vista y educar la responsabilidad del pensamiento riguroso y el uso de información validada y confiable.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02" name="Google Shape;102;p20"/>
          <p:cNvSpPr/>
          <p:nvPr/>
        </p:nvSpPr>
        <p:spPr>
          <a:xfrm>
            <a:off x="240754" y="2740843"/>
            <a:ext cx="3814879" cy="3857630"/>
          </a:xfrm>
          <a:prstGeom prst="round2DiagRect">
            <a:avLst>
              <a:gd fmla="val 16667" name="adj1"/>
              <a:gd fmla="val 0" name="adj2"/>
            </a:avLst>
          </a:prstGeom>
          <a:solidFill>
            <a:schemeClr val="accent3"/>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¿Qué se profundiza?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285750" lvl="0" marL="331470" marR="0" rtl="0" algn="l">
              <a:lnSpc>
                <a:spcPct val="100000"/>
              </a:lnSpc>
              <a:spcBef>
                <a:spcPts val="0"/>
              </a:spcBef>
              <a:spcAft>
                <a:spcPts val="0"/>
              </a:spcAft>
              <a:buClr>
                <a:srgbClr val="000000"/>
              </a:buClr>
              <a:buSzPts val="1120"/>
              <a:buFont typeface="Arial"/>
              <a:buChar char="•"/>
            </a:pPr>
            <a:r>
              <a:rPr b="0" i="0" lang="es-CL" sz="1400" u="none" cap="none" strike="noStrike">
                <a:solidFill>
                  <a:schemeClr val="lt1"/>
                </a:solidFill>
                <a:latin typeface="Arial"/>
                <a:ea typeface="Arial"/>
                <a:cs typeface="Arial"/>
                <a:sym typeface="Arial"/>
              </a:rPr>
              <a:t>Se profundizará en la argumentación sobre temas relevantes para la sociedad actual y así fomentar la participación ciudadana a partir del diálogo y el posicionamiento discursivo crítico frente a dichos temas.</a:t>
            </a:r>
            <a:endParaRPr b="1" i="0" sz="1400" u="none" cap="none" strike="noStrike">
              <a:solidFill>
                <a:schemeClr val="lt1"/>
              </a:solidFill>
              <a:latin typeface="Arial"/>
              <a:ea typeface="Arial"/>
              <a:cs typeface="Arial"/>
              <a:sym typeface="Arial"/>
            </a:endParaRPr>
          </a:p>
          <a:p>
            <a:pPr indent="0" lvl="0" marL="45720" marR="0" rtl="0" algn="l">
              <a:lnSpc>
                <a:spcPct val="9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a:p>
            <a:pPr indent="-182880" lvl="0" marL="228600" marR="0" rtl="0" algn="l">
              <a:lnSpc>
                <a:spcPct val="90000"/>
              </a:lnSpc>
              <a:spcBef>
                <a:spcPts val="0"/>
              </a:spcBef>
              <a:spcAft>
                <a:spcPts val="0"/>
              </a:spcAft>
              <a:buClr>
                <a:srgbClr val="000000"/>
              </a:buClr>
              <a:buSzPts val="1120"/>
              <a:buFont typeface="Arial"/>
              <a:buChar char="•"/>
            </a:pPr>
            <a:r>
              <a:rPr b="0" i="0" lang="es-CL" sz="1400" u="none" cap="none" strike="noStrike">
                <a:solidFill>
                  <a:schemeClr val="lt1"/>
                </a:solidFill>
                <a:latin typeface="Arial"/>
                <a:ea typeface="Arial"/>
                <a:cs typeface="Arial"/>
                <a:sym typeface="Arial"/>
              </a:rPr>
              <a:t>Desarrollaré habilidades y conocimientos transversales a trabajar en las sociedades democráticas, globalizadas y multiculturales de hoy en día.</a:t>
            </a:r>
            <a:endParaRPr b="0" i="0" sz="1400" u="none" cap="none" strike="noStrike">
              <a:solidFill>
                <a:srgbClr val="000000"/>
              </a:solidFill>
              <a:latin typeface="Arial"/>
              <a:ea typeface="Arial"/>
              <a:cs typeface="Arial"/>
              <a:sym typeface="Arial"/>
            </a:endParaRPr>
          </a:p>
          <a:p>
            <a:pPr indent="0" lvl="0" marL="45720" marR="0" rtl="0" algn="l">
              <a:lnSpc>
                <a:spcPct val="9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182880" lvl="0" marL="228600" marR="0" rtl="0" algn="l">
              <a:lnSpc>
                <a:spcPct val="90000"/>
              </a:lnSpc>
              <a:spcBef>
                <a:spcPts val="0"/>
              </a:spcBef>
              <a:spcAft>
                <a:spcPts val="0"/>
              </a:spcAft>
              <a:buClr>
                <a:srgbClr val="000000"/>
              </a:buClr>
              <a:buSzPts val="1120"/>
              <a:buFont typeface="Arial"/>
              <a:buChar char="•"/>
            </a:pPr>
            <a:r>
              <a:rPr b="0" i="0" lang="es-CL" sz="1400" u="none" cap="none" strike="noStrike">
                <a:solidFill>
                  <a:schemeClr val="lt1"/>
                </a:solidFill>
                <a:latin typeface="Arial"/>
                <a:ea typeface="Arial"/>
                <a:cs typeface="Arial"/>
                <a:sym typeface="Arial"/>
              </a:rPr>
              <a:t>Me servirá para profundizar el  pensamiento crítico.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chemeClr val="lt1"/>
              </a:solidFill>
              <a:latin typeface="Arial"/>
              <a:ea typeface="Arial"/>
              <a:cs typeface="Arial"/>
              <a:sym typeface="Arial"/>
            </a:endParaRPr>
          </a:p>
        </p:txBody>
      </p:sp>
      <p:sp>
        <p:nvSpPr>
          <p:cNvPr id="103" name="Google Shape;103;p20"/>
          <p:cNvSpPr/>
          <p:nvPr/>
        </p:nvSpPr>
        <p:spPr>
          <a:xfrm>
            <a:off x="4055632" y="2740843"/>
            <a:ext cx="4593015" cy="3857630"/>
          </a:xfrm>
          <a:prstGeom prst="round2DiagRect">
            <a:avLst>
              <a:gd fmla="val 16667" name="adj1"/>
              <a:gd fmla="val 0" name="adj2"/>
            </a:avLst>
          </a:prstGeom>
          <a:solidFill>
            <a:srgbClr val="00B050"/>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¿Qué se amplía?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45720" marR="0" rtl="0" algn="l">
              <a:lnSpc>
                <a:spcPct val="90000"/>
              </a:lnSpc>
              <a:spcBef>
                <a:spcPts val="0"/>
              </a:spcBef>
              <a:spcAft>
                <a:spcPts val="0"/>
              </a:spcAft>
              <a:buClr>
                <a:srgbClr val="000000"/>
              </a:buClr>
              <a:buSzPts val="1400"/>
              <a:buFont typeface="Arial"/>
              <a:buNone/>
            </a:pPr>
            <a:r>
              <a:rPr b="1" i="0" lang="es-CL" sz="1400" u="none" cap="none" strike="noStrike">
                <a:solidFill>
                  <a:schemeClr val="lt1"/>
                </a:solidFill>
                <a:latin typeface="Arial"/>
                <a:ea typeface="Arial"/>
                <a:cs typeface="Arial"/>
                <a:sym typeface="Arial"/>
              </a:rPr>
              <a:t>Desarrollo de habilidades lingüísticas:</a:t>
            </a:r>
            <a:endParaRPr b="0" i="0" sz="1400" u="none" cap="none" strike="noStrike">
              <a:solidFill>
                <a:srgbClr val="000000"/>
              </a:solidFill>
              <a:latin typeface="Arial"/>
              <a:ea typeface="Arial"/>
              <a:cs typeface="Arial"/>
              <a:sym typeface="Arial"/>
            </a:endParaRPr>
          </a:p>
          <a:p>
            <a:pPr indent="0" lvl="0" marL="45720" marR="0" rtl="0" algn="l">
              <a:lnSpc>
                <a:spcPct val="9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a:p>
            <a:pPr indent="-285750" lvl="0" marL="331470" marR="0" rtl="0" algn="l">
              <a:lnSpc>
                <a:spcPct val="100000"/>
              </a:lnSpc>
              <a:spcBef>
                <a:spcPts val="0"/>
              </a:spcBef>
              <a:spcAft>
                <a:spcPts val="0"/>
              </a:spcAft>
              <a:buClr>
                <a:srgbClr val="000000"/>
              </a:buClr>
              <a:buSzPts val="1760"/>
              <a:buFont typeface="Arial"/>
              <a:buChar char="•"/>
            </a:pPr>
            <a:r>
              <a:rPr b="0" i="0" lang="es-CL" sz="1400" u="none" cap="none" strike="noStrike">
                <a:solidFill>
                  <a:schemeClr val="lt1"/>
                </a:solidFill>
                <a:latin typeface="Arial"/>
                <a:ea typeface="Arial"/>
                <a:cs typeface="Arial"/>
                <a:sym typeface="Arial"/>
              </a:rPr>
              <a:t>Construir pensamientos a partir de una red de conocimientos rica y bien conectada.</a:t>
            </a:r>
            <a:endParaRPr b="0" i="0" sz="1400" u="none" cap="none" strike="noStrike">
              <a:solidFill>
                <a:srgbClr val="000000"/>
              </a:solidFill>
              <a:latin typeface="Arial"/>
              <a:ea typeface="Arial"/>
              <a:cs typeface="Arial"/>
              <a:sym typeface="Arial"/>
            </a:endParaRPr>
          </a:p>
          <a:p>
            <a:pPr indent="0" lvl="0" marL="4572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285750" lvl="0" marL="331470" marR="0" rtl="0" algn="l">
              <a:lnSpc>
                <a:spcPct val="100000"/>
              </a:lnSpc>
              <a:spcBef>
                <a:spcPts val="0"/>
              </a:spcBef>
              <a:spcAft>
                <a:spcPts val="0"/>
              </a:spcAft>
              <a:buClr>
                <a:srgbClr val="000000"/>
              </a:buClr>
              <a:buSzPts val="1760"/>
              <a:buFont typeface="Arial"/>
              <a:buChar char="•"/>
            </a:pPr>
            <a:r>
              <a:rPr b="0" i="0" lang="es-CL" sz="1400" u="none" cap="none" strike="noStrike">
                <a:solidFill>
                  <a:schemeClr val="lt1"/>
                </a:solidFill>
                <a:latin typeface="Arial"/>
                <a:ea typeface="Arial"/>
                <a:cs typeface="Arial"/>
                <a:sym typeface="Arial"/>
              </a:rPr>
              <a:t>Elaborar un tipo de discurso para persuadir al destinatario de sus razones y, con ello, probablemente modificar su postura y disposiciones frente a un tema.</a:t>
            </a:r>
            <a:endParaRPr b="0" i="0" sz="1400" u="none" cap="none" strike="noStrike">
              <a:solidFill>
                <a:srgbClr val="000000"/>
              </a:solidFill>
              <a:latin typeface="Arial"/>
              <a:ea typeface="Arial"/>
              <a:cs typeface="Arial"/>
              <a:sym typeface="Arial"/>
            </a:endParaRPr>
          </a:p>
          <a:p>
            <a:pPr indent="0" lvl="0" marL="4572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285750" lvl="0" marL="331470" marR="0" rtl="0" algn="l">
              <a:lnSpc>
                <a:spcPct val="100000"/>
              </a:lnSpc>
              <a:spcBef>
                <a:spcPts val="0"/>
              </a:spcBef>
              <a:spcAft>
                <a:spcPts val="0"/>
              </a:spcAft>
              <a:buClr>
                <a:srgbClr val="000000"/>
              </a:buClr>
              <a:buSzPts val="1760"/>
              <a:buFont typeface="Arial"/>
              <a:buChar char="•"/>
            </a:pPr>
            <a:r>
              <a:rPr b="0" i="0" lang="es-CL" sz="1400" u="none" cap="none" strike="noStrike">
                <a:solidFill>
                  <a:schemeClr val="lt1"/>
                </a:solidFill>
                <a:latin typeface="Arial"/>
                <a:ea typeface="Arial"/>
                <a:cs typeface="Arial"/>
                <a:sym typeface="Arial"/>
              </a:rPr>
              <a:t>Reconstrucción compleja de conocimiento y de las herramientas que se aplican para construir y comunicar ese conocimiento a fin de persuadir.</a:t>
            </a:r>
            <a:endParaRPr b="0" i="0" sz="1400" u="none" cap="none" strike="noStrike">
              <a:solidFill>
                <a:srgbClr val="000000"/>
              </a:solidFill>
              <a:latin typeface="Arial"/>
              <a:ea typeface="Arial"/>
              <a:cs typeface="Arial"/>
              <a:sym typeface="Arial"/>
            </a:endParaRPr>
          </a:p>
          <a:p>
            <a:pPr indent="0" lvl="0" marL="45720" marR="0" rtl="0" algn="l">
              <a:lnSpc>
                <a:spcPct val="90000"/>
              </a:lnSpc>
              <a:spcBef>
                <a:spcPts val="140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(Canals, 2007)</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chemeClr val="lt1"/>
              </a:solidFill>
              <a:latin typeface="Arial"/>
              <a:ea typeface="Arial"/>
              <a:cs typeface="Arial"/>
              <a:sym typeface="Arial"/>
            </a:endParaRPr>
          </a:p>
        </p:txBody>
      </p:sp>
      <p:sp>
        <p:nvSpPr>
          <p:cNvPr id="104" name="Google Shape;104;p20"/>
          <p:cNvSpPr/>
          <p:nvPr/>
        </p:nvSpPr>
        <p:spPr>
          <a:xfrm>
            <a:off x="8648648" y="3981450"/>
            <a:ext cx="3302598" cy="2615789"/>
          </a:xfrm>
          <a:prstGeom prst="round2DiagRect">
            <a:avLst>
              <a:gd fmla="val 16667" name="adj1"/>
              <a:gd fmla="val 0" name="adj2"/>
            </a:avLst>
          </a:prstGeom>
          <a:solidFill>
            <a:srgbClr val="FF0000"/>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¿Qué se complejiza?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s-CL" sz="1400" u="none" cap="none" strike="noStrike">
                <a:solidFill>
                  <a:schemeClr val="lt1"/>
                </a:solidFill>
                <a:latin typeface="Arial"/>
                <a:ea typeface="Arial"/>
                <a:cs typeface="Arial"/>
                <a:sym typeface="Arial"/>
              </a:rPr>
              <a:t>El análisis discursivo argumentativo, tanto a nivel escrito como oral, individual y grupal. </a:t>
            </a:r>
            <a:endParaRPr b="0" i="0" sz="1400" u="none" cap="none" strike="noStrike">
              <a:solidFill>
                <a:srgbClr val="000000"/>
              </a:solidFill>
              <a:latin typeface="Arial"/>
              <a:ea typeface="Arial"/>
              <a:cs typeface="Arial"/>
              <a:sym typeface="Arial"/>
            </a:endParaRPr>
          </a:p>
        </p:txBody>
      </p:sp>
      <p:pic>
        <p:nvPicPr>
          <p:cNvPr id="105" name="Google Shape;105;p20"/>
          <p:cNvPicPr preferRelativeResize="0"/>
          <p:nvPr/>
        </p:nvPicPr>
        <p:blipFill rotWithShape="1">
          <a:blip r:embed="rId4">
            <a:alphaModFix/>
          </a:blip>
          <a:srcRect b="0" l="0" r="0" t="0"/>
          <a:stretch/>
        </p:blipFill>
        <p:spPr>
          <a:xfrm>
            <a:off x="9258299" y="781051"/>
            <a:ext cx="2571067" cy="31241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1255160" y="242049"/>
            <a:ext cx="10644444" cy="1643486"/>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1800"/>
              <a:buNone/>
            </a:pPr>
            <a:r>
              <a:rPr b="1" lang="es-CL">
                <a:latin typeface="Caveat"/>
                <a:ea typeface="Caveat"/>
                <a:cs typeface="Caveat"/>
                <a:sym typeface="Caveat"/>
              </a:rPr>
              <a:t>Argumentación</a:t>
            </a:r>
            <a:r>
              <a:rPr b="1" lang="es-CL">
                <a:solidFill>
                  <a:schemeClr val="accent1"/>
                </a:solidFill>
                <a:latin typeface="Tahoma"/>
                <a:ea typeface="Tahoma"/>
                <a:cs typeface="Tahoma"/>
                <a:sym typeface="Tahoma"/>
              </a:rPr>
              <a:t>… </a:t>
            </a:r>
            <a:r>
              <a:rPr b="1" lang="es-CL" sz="2400">
                <a:solidFill>
                  <a:schemeClr val="accent1"/>
                </a:solidFill>
                <a:latin typeface="Tahoma"/>
                <a:ea typeface="Tahoma"/>
                <a:cs typeface="Tahoma"/>
                <a:sym typeface="Tahoma"/>
              </a:rPr>
              <a:t>¿Qué habilidades desarrollarás con la asignatura y qué conductas de entrada debes tener para ello?</a:t>
            </a:r>
            <a:endParaRPr/>
          </a:p>
          <a:p>
            <a:pPr indent="0" lvl="0" marL="0" rtl="0" algn="l">
              <a:lnSpc>
                <a:spcPct val="90000"/>
              </a:lnSpc>
              <a:spcBef>
                <a:spcPts val="0"/>
              </a:spcBef>
              <a:spcAft>
                <a:spcPts val="0"/>
              </a:spcAft>
              <a:buClr>
                <a:schemeClr val="accent1"/>
              </a:buClr>
              <a:buSzPts val="1800"/>
              <a:buNone/>
            </a:pPr>
            <a:r>
              <a:rPr b="1" lang="es-CL">
                <a:solidFill>
                  <a:schemeClr val="accent1"/>
                </a:solidFill>
                <a:latin typeface="Caveat"/>
                <a:ea typeface="Caveat"/>
                <a:cs typeface="Caveat"/>
                <a:sym typeface="Caveat"/>
              </a:rPr>
              <a:t>      </a:t>
            </a:r>
            <a:endParaRPr/>
          </a:p>
        </p:txBody>
      </p:sp>
      <p:pic>
        <p:nvPicPr>
          <p:cNvPr id="111" name="Google Shape;111;p21"/>
          <p:cNvPicPr preferRelativeResize="0"/>
          <p:nvPr/>
        </p:nvPicPr>
        <p:blipFill rotWithShape="1">
          <a:blip r:embed="rId3">
            <a:alphaModFix/>
          </a:blip>
          <a:srcRect b="0" l="0" r="0" t="0"/>
          <a:stretch/>
        </p:blipFill>
        <p:spPr>
          <a:xfrm>
            <a:off x="110430" y="100497"/>
            <a:ext cx="1106630" cy="1231321"/>
          </a:xfrm>
          <a:prstGeom prst="rect">
            <a:avLst/>
          </a:prstGeom>
          <a:noFill/>
          <a:ln>
            <a:noFill/>
          </a:ln>
        </p:spPr>
      </p:pic>
      <p:sp>
        <p:nvSpPr>
          <p:cNvPr id="112" name="Google Shape;112;p21"/>
          <p:cNvSpPr/>
          <p:nvPr/>
        </p:nvSpPr>
        <p:spPr>
          <a:xfrm>
            <a:off x="205168" y="1343025"/>
            <a:ext cx="7019792" cy="5514975"/>
          </a:xfrm>
          <a:prstGeom prst="snip2SameRect">
            <a:avLst>
              <a:gd fmla="val 16667" name="adj1"/>
              <a:gd fmla="val 0" name="adj2"/>
            </a:avLst>
          </a:prstGeom>
          <a:solidFill>
            <a:srgbClr val="7030A0"/>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Habilidades que desarrollarás: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400"/>
              <a:buFont typeface="Arial"/>
              <a:buChar char="•"/>
            </a:pPr>
            <a:r>
              <a:rPr b="0" i="0" lang="es-CL" sz="1400" u="none" cap="none" strike="noStrike">
                <a:solidFill>
                  <a:schemeClr val="lt1"/>
                </a:solidFill>
                <a:latin typeface="Arial"/>
                <a:ea typeface="Arial"/>
                <a:cs typeface="Arial"/>
                <a:sym typeface="Arial"/>
              </a:rPr>
              <a:t>Maneras de pensar</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creatividad y la innovación.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del pensamiento crítico.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metacognición.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actitudes para 5rabajar el pensamiento.</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285750" lvl="1" marL="285750" marR="0" rtl="0" algn="l">
              <a:lnSpc>
                <a:spcPct val="100000"/>
              </a:lnSpc>
              <a:spcBef>
                <a:spcPts val="0"/>
              </a:spcBef>
              <a:spcAft>
                <a:spcPts val="0"/>
              </a:spcAft>
              <a:buClr>
                <a:srgbClr val="000000"/>
              </a:buClr>
              <a:buSzPts val="1400"/>
              <a:buFont typeface="Arial"/>
              <a:buChar char="•"/>
            </a:pPr>
            <a:r>
              <a:rPr b="0" i="0" lang="es-CL" sz="1400" u="none" cap="none" strike="noStrike">
                <a:solidFill>
                  <a:schemeClr val="lt1"/>
                </a:solidFill>
                <a:latin typeface="Arial"/>
                <a:ea typeface="Arial"/>
                <a:cs typeface="Arial"/>
                <a:sym typeface="Arial"/>
              </a:rPr>
              <a:t>Maneras de trabajar</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comunicación.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colaboración.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actitudes para el trabajo colaborativo.</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285750" lvl="1" marL="285750" marR="0" rtl="0" algn="l">
              <a:lnSpc>
                <a:spcPct val="100000"/>
              </a:lnSpc>
              <a:spcBef>
                <a:spcPts val="0"/>
              </a:spcBef>
              <a:spcAft>
                <a:spcPts val="0"/>
              </a:spcAft>
              <a:buClr>
                <a:srgbClr val="000000"/>
              </a:buClr>
              <a:buSzPts val="1400"/>
              <a:buFont typeface="Arial"/>
              <a:buChar char="•"/>
            </a:pPr>
            <a:r>
              <a:rPr b="0" i="0" lang="es-CL" sz="1400" u="none" cap="none" strike="noStrike">
                <a:solidFill>
                  <a:schemeClr val="lt1"/>
                </a:solidFill>
                <a:latin typeface="Arial"/>
                <a:ea typeface="Arial"/>
                <a:cs typeface="Arial"/>
                <a:sym typeface="Arial"/>
              </a:rPr>
              <a:t>Herramientas para trabajar</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alfabetización digital.</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del uso de la información.</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actitudes para el uso de herramientas digitales.</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285750" lvl="1" marL="285750" marR="0" rtl="0" algn="l">
              <a:lnSpc>
                <a:spcPct val="100000"/>
              </a:lnSpc>
              <a:spcBef>
                <a:spcPts val="0"/>
              </a:spcBef>
              <a:spcAft>
                <a:spcPts val="0"/>
              </a:spcAft>
              <a:buClr>
                <a:srgbClr val="000000"/>
              </a:buClr>
              <a:buSzPts val="1400"/>
              <a:buFont typeface="Arial"/>
              <a:buChar char="•"/>
            </a:pPr>
            <a:r>
              <a:rPr b="0" i="0" lang="es-CL" sz="1400" u="none" cap="none" strike="noStrike">
                <a:solidFill>
                  <a:schemeClr val="lt1"/>
                </a:solidFill>
                <a:latin typeface="Arial"/>
                <a:ea typeface="Arial"/>
                <a:cs typeface="Arial"/>
                <a:sym typeface="Arial"/>
              </a:rPr>
              <a:t>Maneras de vivir en el mundo</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ciudadanía local y global.</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proyecto de vida y carrera.</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la responsabilidad personal y social.</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Arial"/>
                <a:ea typeface="Arial"/>
                <a:cs typeface="Arial"/>
                <a:sym typeface="Arial"/>
              </a:rPr>
              <a:t>	Desarrollo de actitudes para vivir en un mundo democratizado.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13" name="Google Shape;113;p21"/>
          <p:cNvSpPr/>
          <p:nvPr/>
        </p:nvSpPr>
        <p:spPr>
          <a:xfrm>
            <a:off x="7224959" y="4105275"/>
            <a:ext cx="4761873" cy="2510676"/>
          </a:xfrm>
          <a:prstGeom prst="rect">
            <a:avLst/>
          </a:prstGeom>
          <a:solidFill>
            <a:srgbClr val="C00000"/>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Arial"/>
                <a:ea typeface="Arial"/>
                <a:cs typeface="Arial"/>
                <a:sym typeface="Arial"/>
              </a:rPr>
              <a:t>¿Qué conductas de entrada debes tener?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Arial"/>
                <a:ea typeface="Arial"/>
                <a:cs typeface="Arial"/>
                <a:sym typeface="Arial"/>
              </a:rPr>
              <a:t>	</a:t>
            </a:r>
            <a:r>
              <a:rPr b="0" i="0" lang="es-CL" sz="1400" u="none" cap="none" strike="noStrike">
                <a:solidFill>
                  <a:schemeClr val="lt1"/>
                </a:solidFill>
                <a:latin typeface="Arial"/>
                <a:ea typeface="Arial"/>
                <a:cs typeface="Arial"/>
                <a:sym typeface="Arial"/>
              </a:rPr>
              <a:t>Como estudiante del diferenciado </a:t>
            </a:r>
            <a:r>
              <a:rPr b="0" i="1" lang="es-CL" sz="1400" u="none" cap="none" strike="noStrike">
                <a:solidFill>
                  <a:schemeClr val="lt1"/>
                </a:solidFill>
                <a:latin typeface="Arial"/>
                <a:ea typeface="Arial"/>
                <a:cs typeface="Arial"/>
                <a:sym typeface="Arial"/>
              </a:rPr>
              <a:t>Participación y Argumentación en Democracia</a:t>
            </a:r>
            <a:r>
              <a:rPr b="0" i="0" lang="es-CL" sz="1400" u="none" cap="none" strike="noStrike">
                <a:solidFill>
                  <a:schemeClr val="lt1"/>
                </a:solidFill>
                <a:latin typeface="Arial"/>
                <a:ea typeface="Arial"/>
                <a:cs typeface="Arial"/>
                <a:sym typeface="Arial"/>
              </a:rPr>
              <a:t>, debes tener la capacidad de compartir y debatir distintos puntos de vista, asegurando la participación de todos y todas, así como la responsabilidad con el pensamiento riguroso y el uso de información validada y confiable.</a:t>
            </a:r>
            <a:endParaRPr b="0" i="0" sz="1400" u="none" cap="none" strike="noStrike">
              <a:solidFill>
                <a:schemeClr val="lt1"/>
              </a:solidFill>
              <a:latin typeface="Arial"/>
              <a:ea typeface="Arial"/>
              <a:cs typeface="Arial"/>
              <a:sym typeface="Arial"/>
            </a:endParaRPr>
          </a:p>
        </p:txBody>
      </p:sp>
      <p:pic>
        <p:nvPicPr>
          <p:cNvPr id="114" name="Google Shape;114;p21"/>
          <p:cNvPicPr preferRelativeResize="0"/>
          <p:nvPr/>
        </p:nvPicPr>
        <p:blipFill rotWithShape="1">
          <a:blip r:embed="rId4">
            <a:alphaModFix/>
          </a:blip>
          <a:srcRect b="0" l="0" r="0" t="0"/>
          <a:stretch/>
        </p:blipFill>
        <p:spPr>
          <a:xfrm>
            <a:off x="7224960" y="1390650"/>
            <a:ext cx="4712744" cy="270986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2"/>
          <p:cNvSpPr txBox="1"/>
          <p:nvPr>
            <p:ph type="title"/>
          </p:nvPr>
        </p:nvSpPr>
        <p:spPr>
          <a:xfrm>
            <a:off x="1345115" y="257092"/>
            <a:ext cx="9818185" cy="1366488"/>
          </a:xfrm>
          <a:prstGeom prst="rect">
            <a:avLst/>
          </a:prstGeom>
          <a:noFill/>
          <a:ln>
            <a:noFill/>
          </a:ln>
        </p:spPr>
        <p:txBody>
          <a:bodyPr anchorCtr="0" anchor="ctr" bIns="45700" lIns="91425" spcFirstLastPara="1" rIns="91425" wrap="square" tIns="45700">
            <a:spAutoFit/>
          </a:bodyPr>
          <a:lstStyle/>
          <a:p>
            <a:pPr indent="0" lvl="0" marL="0" rtl="0" algn="ctr">
              <a:lnSpc>
                <a:spcPct val="90000"/>
              </a:lnSpc>
              <a:spcBef>
                <a:spcPts val="0"/>
              </a:spcBef>
              <a:spcAft>
                <a:spcPts val="0"/>
              </a:spcAft>
              <a:buSzPts val="1800"/>
              <a:buNone/>
            </a:pPr>
            <a:r>
              <a:rPr b="1" lang="es-CL">
                <a:solidFill>
                  <a:schemeClr val="accent1"/>
                </a:solidFill>
                <a:latin typeface="Caveat"/>
                <a:ea typeface="Caveat"/>
                <a:cs typeface="Caveat"/>
                <a:sym typeface="Caveat"/>
              </a:rPr>
              <a:t>Argumentación… </a:t>
            </a:r>
            <a:br>
              <a:rPr b="1" lang="es-CL">
                <a:solidFill>
                  <a:schemeClr val="accent1"/>
                </a:solidFill>
                <a:latin typeface="Caveat"/>
                <a:ea typeface="Caveat"/>
                <a:cs typeface="Caveat"/>
                <a:sym typeface="Caveat"/>
              </a:rPr>
            </a:br>
            <a:r>
              <a:rPr b="1" lang="es-CL" sz="2400">
                <a:solidFill>
                  <a:schemeClr val="accent1"/>
                </a:solidFill>
                <a:latin typeface="Tahoma"/>
                <a:ea typeface="Tahoma"/>
                <a:cs typeface="Tahoma"/>
                <a:sym typeface="Tahoma"/>
              </a:rPr>
              <a:t>¿Cuál es el desafío de </a:t>
            </a:r>
            <a:br>
              <a:rPr b="1" lang="es-CL" sz="2400">
                <a:solidFill>
                  <a:schemeClr val="accent1"/>
                </a:solidFill>
                <a:latin typeface="Tahoma"/>
                <a:ea typeface="Tahoma"/>
                <a:cs typeface="Tahoma"/>
                <a:sym typeface="Tahoma"/>
              </a:rPr>
            </a:br>
            <a:r>
              <a:rPr b="1" lang="es-CL" sz="2400">
                <a:solidFill>
                  <a:schemeClr val="accent1"/>
                </a:solidFill>
                <a:latin typeface="Tahoma"/>
                <a:ea typeface="Tahoma"/>
                <a:cs typeface="Tahoma"/>
                <a:sym typeface="Tahoma"/>
              </a:rPr>
              <a:t>aprendizaje de la asignatura?  </a:t>
            </a:r>
            <a:r>
              <a:rPr b="1" lang="es-CL" sz="2400">
                <a:solidFill>
                  <a:schemeClr val="accent1"/>
                </a:solidFill>
                <a:latin typeface="Caveat"/>
                <a:ea typeface="Caveat"/>
                <a:cs typeface="Caveat"/>
                <a:sym typeface="Caveat"/>
              </a:rPr>
              <a:t>      </a:t>
            </a:r>
            <a:endParaRPr/>
          </a:p>
        </p:txBody>
      </p:sp>
      <p:pic>
        <p:nvPicPr>
          <p:cNvPr id="120" name="Google Shape;120;p22"/>
          <p:cNvPicPr preferRelativeResize="0"/>
          <p:nvPr/>
        </p:nvPicPr>
        <p:blipFill rotWithShape="1">
          <a:blip r:embed="rId3">
            <a:alphaModFix/>
          </a:blip>
          <a:srcRect b="0" l="0" r="0" t="0"/>
          <a:stretch/>
        </p:blipFill>
        <p:spPr>
          <a:xfrm>
            <a:off x="203441" y="155792"/>
            <a:ext cx="1135635" cy="1263594"/>
          </a:xfrm>
          <a:prstGeom prst="rect">
            <a:avLst/>
          </a:prstGeom>
          <a:noFill/>
          <a:ln>
            <a:noFill/>
          </a:ln>
        </p:spPr>
      </p:pic>
      <p:sp>
        <p:nvSpPr>
          <p:cNvPr id="121" name="Google Shape;121;p22"/>
          <p:cNvSpPr/>
          <p:nvPr/>
        </p:nvSpPr>
        <p:spPr>
          <a:xfrm>
            <a:off x="329505" y="1633930"/>
            <a:ext cx="8081234" cy="4776395"/>
          </a:xfrm>
          <a:prstGeom prst="rect">
            <a:avLst/>
          </a:prstGeom>
          <a:solidFill>
            <a:schemeClr val="accent1"/>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s-CL" sz="1500" u="none" cap="none" strike="noStrike">
                <a:solidFill>
                  <a:schemeClr val="lt1"/>
                </a:solidFill>
                <a:latin typeface="Arial"/>
                <a:ea typeface="Arial"/>
                <a:cs typeface="Arial"/>
                <a:sym typeface="Arial"/>
              </a:rPr>
              <a:t>El estudio del diferenciado Participación y </a:t>
            </a:r>
            <a:r>
              <a:rPr b="0" i="1" lang="es-CL" sz="1500" u="none" cap="none" strike="noStrike">
                <a:solidFill>
                  <a:schemeClr val="lt1"/>
                </a:solidFill>
                <a:latin typeface="Arial"/>
                <a:ea typeface="Arial"/>
                <a:cs typeface="Arial"/>
                <a:sym typeface="Arial"/>
              </a:rPr>
              <a:t>Argumentación en Democracia</a:t>
            </a:r>
            <a:r>
              <a:rPr b="0" i="0" lang="es-CL" sz="1500" u="none" cap="none" strike="noStrike">
                <a:solidFill>
                  <a:schemeClr val="lt1"/>
                </a:solidFill>
                <a:latin typeface="Arial"/>
                <a:ea typeface="Arial"/>
                <a:cs typeface="Arial"/>
                <a:sym typeface="Arial"/>
              </a:rPr>
              <a:t>,</a:t>
            </a:r>
            <a:r>
              <a:rPr b="0" i="1" lang="es-CL" sz="1500" u="none" cap="none" strike="noStrike">
                <a:solidFill>
                  <a:schemeClr val="lt1"/>
                </a:solidFill>
                <a:latin typeface="Arial"/>
                <a:ea typeface="Arial"/>
                <a:cs typeface="Arial"/>
                <a:sym typeface="Arial"/>
              </a:rPr>
              <a:t> </a:t>
            </a:r>
            <a:r>
              <a:rPr b="0" i="0" lang="es-CL" sz="1500" u="none" cap="none" strike="noStrike">
                <a:solidFill>
                  <a:schemeClr val="lt1"/>
                </a:solidFill>
                <a:latin typeface="Arial"/>
                <a:ea typeface="Arial"/>
                <a:cs typeface="Arial"/>
                <a:sym typeface="Arial"/>
              </a:rPr>
              <a:t>tiene como propósitos formativos ofrecer a los estudiantes oportunidades para el desarrollo de habilidades que les permitan participar discursiva y críticamente en una sociedad democrática. En efecto, en el marco de una sociedad cada vez más globalizada y multicultural, la argumentación no tiene como fin simplemente la comunicación, sino también la generación de un entorno que permita encontrar soluciones negociadas, construir conocimiento y desarrollar una perspectiva que evalúa críticamente la realidad, que se caracteriza por problemas complejos. Por eso, esta asignatura se orienta a que los estudiantes desarrollen una “r</a:t>
            </a:r>
            <a:r>
              <a:rPr b="1" i="0" lang="es-CL" sz="1500" u="sng" cap="none" strike="noStrike">
                <a:solidFill>
                  <a:schemeClr val="lt1"/>
                </a:solidFill>
                <a:latin typeface="Arial"/>
                <a:ea typeface="Arial"/>
                <a:cs typeface="Arial"/>
                <a:sym typeface="Arial"/>
              </a:rPr>
              <a:t>acionalidad dialógica</a:t>
            </a:r>
            <a:r>
              <a:rPr b="0" i="0" lang="es-CL" sz="1500" u="none" cap="none" strike="noStrike">
                <a:solidFill>
                  <a:schemeClr val="lt1"/>
                </a:solidFill>
                <a:latin typeface="Arial"/>
                <a:ea typeface="Arial"/>
                <a:cs typeface="Arial"/>
                <a:sym typeface="Arial"/>
              </a:rPr>
              <a:t>”; en otras palabras, que </a:t>
            </a:r>
            <a:r>
              <a:rPr b="1" i="0" lang="es-CL" sz="1500" u="sng" cap="none" strike="noStrike">
                <a:solidFill>
                  <a:schemeClr val="lt1"/>
                </a:solidFill>
                <a:latin typeface="Arial"/>
                <a:ea typeface="Arial"/>
                <a:cs typeface="Arial"/>
                <a:sym typeface="Arial"/>
              </a:rPr>
              <a:t>sean capaces de desarrollar argumentos y contraargumentos, presentar evidencias y justificaciones para llegar a conclusiones o tomar decisiones que resulten satisfactorias en sus interacciones. </a:t>
            </a:r>
            <a:r>
              <a:rPr b="0" i="0" lang="es-CL" sz="1500" u="none" cap="none" strike="noStrike">
                <a:solidFill>
                  <a:schemeClr val="lt1"/>
                </a:solidFill>
                <a:latin typeface="Arial"/>
                <a:ea typeface="Arial"/>
                <a:cs typeface="Arial"/>
                <a:sym typeface="Arial"/>
              </a:rPr>
              <a:t>Una cuestión clave de dicha racionalidad es que las opiniones deben estar basadas en conocimientos disponibles para todos y en argumentos válidos y legitimados. Al mismo tiempo, se espera que incorporen las perspectivas de sus pares en el desarrollo de sus razonamientos. En este sentido, la asignatura busca promover el desarrollo de una comunidad de práctica para la discusión fundamentada y respetuosa, que favorezca la construcción colectiva de conocimiento, evite la aceptación acrítica de ideas o de afirmaciones sin fundamento, y la discriminación como forma de invalidar los puntos de vista de los demás.</a:t>
            </a:r>
            <a:endParaRPr b="1" i="0" sz="1500" u="none" cap="none" strike="noStrike">
              <a:solidFill>
                <a:schemeClr val="lt1"/>
              </a:solidFill>
              <a:latin typeface="Arial"/>
              <a:ea typeface="Arial"/>
              <a:cs typeface="Arial"/>
              <a:sym typeface="Arial"/>
            </a:endParaRPr>
          </a:p>
        </p:txBody>
      </p:sp>
      <p:pic>
        <p:nvPicPr>
          <p:cNvPr descr="Un dibujo de una persona&#10;&#10;El contenido generado por IA puede ser incorrecto." id="122" name="Google Shape;122;p22"/>
          <p:cNvPicPr preferRelativeResize="0"/>
          <p:nvPr/>
        </p:nvPicPr>
        <p:blipFill rotWithShape="1">
          <a:blip r:embed="rId4">
            <a:alphaModFix/>
          </a:blip>
          <a:srcRect b="0" l="0" r="0" t="0"/>
          <a:stretch/>
        </p:blipFill>
        <p:spPr>
          <a:xfrm>
            <a:off x="8515350" y="1633930"/>
            <a:ext cx="3387651" cy="47763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txBox="1"/>
          <p:nvPr>
            <p:ph type="title"/>
          </p:nvPr>
        </p:nvSpPr>
        <p:spPr>
          <a:xfrm>
            <a:off x="1352550" y="304800"/>
            <a:ext cx="9875520" cy="135636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3200"/>
              <a:buNone/>
            </a:pPr>
            <a:r>
              <a:rPr b="1" lang="es-CL" sz="5400">
                <a:latin typeface="Caveat"/>
                <a:ea typeface="Caveat"/>
                <a:cs typeface="Caveat"/>
                <a:sym typeface="Caveat"/>
              </a:rPr>
              <a:t>Argumentación</a:t>
            </a:r>
            <a:r>
              <a:rPr b="1" lang="es-CL" sz="3200">
                <a:latin typeface="Tahoma"/>
                <a:ea typeface="Tahoma"/>
                <a:cs typeface="Tahoma"/>
                <a:sym typeface="Tahoma"/>
              </a:rPr>
              <a:t>… Plan de estudio:</a:t>
            </a:r>
            <a:r>
              <a:rPr b="1" lang="es-CL" sz="3200">
                <a:latin typeface="Caveat"/>
                <a:ea typeface="Caveat"/>
                <a:cs typeface="Caveat"/>
                <a:sym typeface="Caveat"/>
              </a:rPr>
              <a:t> </a:t>
            </a:r>
            <a:endParaRPr/>
          </a:p>
        </p:txBody>
      </p:sp>
      <p:sp>
        <p:nvSpPr>
          <p:cNvPr id="128" name="Google Shape;128;p5"/>
          <p:cNvSpPr/>
          <p:nvPr/>
        </p:nvSpPr>
        <p:spPr>
          <a:xfrm>
            <a:off x="3087518" y="3680429"/>
            <a:ext cx="2990348" cy="2705371"/>
          </a:xfrm>
          <a:prstGeom prst="cloud">
            <a:avLst/>
          </a:prstGeom>
          <a:solidFill>
            <a:schemeClr val="accent1"/>
          </a:solidFill>
          <a:ln cap="flat" cmpd="sng" w="1905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orbel"/>
                <a:ea typeface="Corbel"/>
                <a:cs typeface="Corbel"/>
                <a:sym typeface="Corbel"/>
              </a:rPr>
              <a:t>Unidad II: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orbel"/>
                <a:ea typeface="Corbel"/>
                <a:cs typeface="Corbel"/>
                <a:sym typeface="Corbel"/>
              </a:rPr>
              <a:t>La argumentación situada críticamente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p:txBody>
      </p:sp>
      <p:sp>
        <p:nvSpPr>
          <p:cNvPr id="129" name="Google Shape;129;p5"/>
          <p:cNvSpPr/>
          <p:nvPr/>
        </p:nvSpPr>
        <p:spPr>
          <a:xfrm>
            <a:off x="315740" y="1480184"/>
            <a:ext cx="3275185" cy="2600325"/>
          </a:xfrm>
          <a:prstGeom prst="cloud">
            <a:avLst/>
          </a:prstGeom>
          <a:solidFill>
            <a:schemeClr val="accent1"/>
          </a:solidFill>
          <a:ln cap="flat" cmpd="sng" w="1905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orbel"/>
                <a:ea typeface="Corbel"/>
                <a:cs typeface="Corbel"/>
                <a:sym typeface="Corbel"/>
              </a:rPr>
              <a:t>Unidad 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orbel"/>
                <a:ea typeface="Corbel"/>
                <a:cs typeface="Corbel"/>
                <a:sym typeface="Corbel"/>
              </a:rPr>
              <a:t>Argumentación en distintos ámbitos de participación social</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30" name="Google Shape;130;p5"/>
          <p:cNvSpPr/>
          <p:nvPr/>
        </p:nvSpPr>
        <p:spPr>
          <a:xfrm>
            <a:off x="6184049" y="1310643"/>
            <a:ext cx="2776577" cy="2505073"/>
          </a:xfrm>
          <a:prstGeom prst="cloud">
            <a:avLst/>
          </a:prstGeom>
          <a:solidFill>
            <a:schemeClr val="accent1"/>
          </a:solidFill>
          <a:ln cap="flat" cmpd="sng" w="1905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orbel"/>
                <a:ea typeface="Corbel"/>
                <a:cs typeface="Corbel"/>
                <a:sym typeface="Corbel"/>
              </a:rPr>
              <a:t>Unidad III:</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orbel"/>
                <a:ea typeface="Corbel"/>
                <a:cs typeface="Corbel"/>
                <a:sym typeface="Corbel"/>
              </a:rPr>
              <a:t>Construcción de un discurso sobre una controversia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p:txBody>
      </p:sp>
      <p:sp>
        <p:nvSpPr>
          <p:cNvPr id="131" name="Google Shape;131;p5"/>
          <p:cNvSpPr/>
          <p:nvPr/>
        </p:nvSpPr>
        <p:spPr>
          <a:xfrm>
            <a:off x="9172500" y="4063393"/>
            <a:ext cx="2741371" cy="2143125"/>
          </a:xfrm>
          <a:prstGeom prst="cloud">
            <a:avLst/>
          </a:prstGeom>
          <a:solidFill>
            <a:schemeClr val="accent1"/>
          </a:solidFill>
          <a:ln cap="flat" cmpd="sng" w="1905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rPr b="1" i="0" lang="es-CL" sz="1800" u="sng" cap="none" strike="noStrike">
                <a:solidFill>
                  <a:schemeClr val="lt1"/>
                </a:solidFill>
                <a:latin typeface="Corbel"/>
                <a:ea typeface="Corbel"/>
                <a:cs typeface="Corbel"/>
                <a:sym typeface="Corbel"/>
              </a:rPr>
              <a:t>Unidad IV:</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s-CL" sz="1800" u="none" cap="none" strike="noStrike">
                <a:solidFill>
                  <a:schemeClr val="lt1"/>
                </a:solidFill>
                <a:latin typeface="Corbel"/>
                <a:ea typeface="Corbel"/>
                <a:cs typeface="Corbel"/>
                <a:sym typeface="Corbel"/>
              </a:rPr>
              <a:t>Discusión razonada y rigurosa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cxnSp>
        <p:nvCxnSpPr>
          <p:cNvPr id="132" name="Google Shape;132;p5"/>
          <p:cNvCxnSpPr/>
          <p:nvPr/>
        </p:nvCxnSpPr>
        <p:spPr>
          <a:xfrm>
            <a:off x="1876425" y="914400"/>
            <a:ext cx="8801100" cy="0"/>
          </a:xfrm>
          <a:prstGeom prst="straightConnector1">
            <a:avLst/>
          </a:prstGeom>
          <a:noFill/>
          <a:ln cap="flat" cmpd="sng" w="10000">
            <a:solidFill>
              <a:schemeClr val="accent1"/>
            </a:solidFill>
            <a:prstDash val="solid"/>
            <a:round/>
            <a:headEnd len="sm" w="sm" type="none"/>
            <a:tailEnd len="sm" w="sm" type="none"/>
          </a:ln>
        </p:spPr>
      </p:cxnSp>
      <p:pic>
        <p:nvPicPr>
          <p:cNvPr id="133" name="Google Shape;133;p5"/>
          <p:cNvPicPr preferRelativeResize="0"/>
          <p:nvPr/>
        </p:nvPicPr>
        <p:blipFill rotWithShape="1">
          <a:blip r:embed="rId3">
            <a:alphaModFix/>
          </a:blip>
          <a:srcRect b="0" l="0" r="0" t="0"/>
          <a:stretch/>
        </p:blipFill>
        <p:spPr>
          <a:xfrm>
            <a:off x="263017" y="271652"/>
            <a:ext cx="1013257" cy="1242823"/>
          </a:xfrm>
          <a:prstGeom prst="rect">
            <a:avLst/>
          </a:prstGeom>
          <a:noFill/>
          <a:ln>
            <a:noFill/>
          </a:ln>
        </p:spPr>
      </p:pic>
      <p:pic>
        <p:nvPicPr>
          <p:cNvPr id="134" name="Google Shape;134;p5"/>
          <p:cNvPicPr preferRelativeResize="0"/>
          <p:nvPr/>
        </p:nvPicPr>
        <p:blipFill rotWithShape="1">
          <a:blip r:embed="rId4">
            <a:alphaModFix/>
          </a:blip>
          <a:srcRect b="0" l="0" r="0" t="0"/>
          <a:stretch/>
        </p:blipFill>
        <p:spPr>
          <a:xfrm>
            <a:off x="3780435" y="1524002"/>
            <a:ext cx="2372715" cy="1904992"/>
          </a:xfrm>
          <a:prstGeom prst="rect">
            <a:avLst/>
          </a:prstGeom>
          <a:noFill/>
          <a:ln>
            <a:noFill/>
          </a:ln>
        </p:spPr>
      </p:pic>
      <p:pic>
        <p:nvPicPr>
          <p:cNvPr id="135" name="Google Shape;135;p5"/>
          <p:cNvPicPr preferRelativeResize="0"/>
          <p:nvPr/>
        </p:nvPicPr>
        <p:blipFill rotWithShape="1">
          <a:blip r:embed="rId5">
            <a:alphaModFix/>
          </a:blip>
          <a:srcRect b="0" l="0" r="0" t="0"/>
          <a:stretch/>
        </p:blipFill>
        <p:spPr>
          <a:xfrm>
            <a:off x="511148" y="4171950"/>
            <a:ext cx="2554072" cy="2276475"/>
          </a:xfrm>
          <a:prstGeom prst="rect">
            <a:avLst/>
          </a:prstGeom>
          <a:noFill/>
          <a:ln>
            <a:noFill/>
          </a:ln>
        </p:spPr>
      </p:pic>
      <p:pic>
        <p:nvPicPr>
          <p:cNvPr descr="Un dibujo de un perro&#10;&#10;El contenido generado por IA puede ser incorrecto." id="136" name="Google Shape;136;p5"/>
          <p:cNvPicPr preferRelativeResize="0"/>
          <p:nvPr/>
        </p:nvPicPr>
        <p:blipFill rotWithShape="1">
          <a:blip r:embed="rId6">
            <a:alphaModFix/>
          </a:blip>
          <a:srcRect b="0" l="0" r="0" t="0"/>
          <a:stretch/>
        </p:blipFill>
        <p:spPr>
          <a:xfrm>
            <a:off x="6276975" y="4234842"/>
            <a:ext cx="2533650" cy="1800225"/>
          </a:xfrm>
          <a:prstGeom prst="rect">
            <a:avLst/>
          </a:prstGeom>
          <a:noFill/>
          <a:ln>
            <a:noFill/>
          </a:ln>
        </p:spPr>
      </p:pic>
      <p:pic>
        <p:nvPicPr>
          <p:cNvPr descr="Un dibujo de una persona&#10;&#10;El contenido generado por IA puede ser incorrecto." id="137" name="Google Shape;137;p5"/>
          <p:cNvPicPr preferRelativeResize="0"/>
          <p:nvPr/>
        </p:nvPicPr>
        <p:blipFill rotWithShape="1">
          <a:blip r:embed="rId7">
            <a:alphaModFix/>
          </a:blip>
          <a:srcRect b="0" l="0" r="0" t="0"/>
          <a:stretch/>
        </p:blipFill>
        <p:spPr>
          <a:xfrm>
            <a:off x="9038233" y="1370645"/>
            <a:ext cx="2832031" cy="230977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1590675" y="266254"/>
            <a:ext cx="10076873" cy="1043363"/>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accent1"/>
              </a:buClr>
              <a:buSzPts val="1800"/>
              <a:buNone/>
            </a:pPr>
            <a:r>
              <a:rPr b="1" lang="es-CL" sz="4400">
                <a:solidFill>
                  <a:schemeClr val="accent1"/>
                </a:solidFill>
                <a:latin typeface="Caveat"/>
                <a:ea typeface="Caveat"/>
                <a:cs typeface="Caveat"/>
                <a:sym typeface="Caveat"/>
              </a:rPr>
              <a:t>Argumentación</a:t>
            </a:r>
            <a:r>
              <a:rPr b="1" lang="es-CL" sz="2400">
                <a:solidFill>
                  <a:schemeClr val="accent1"/>
                </a:solidFill>
                <a:latin typeface="Tahoma"/>
                <a:ea typeface="Tahoma"/>
                <a:cs typeface="Tahoma"/>
                <a:sym typeface="Tahoma"/>
              </a:rPr>
              <a:t>… Tipos de evaluación y áreas de desarrollo profesional: </a:t>
            </a:r>
            <a:r>
              <a:rPr b="1" lang="es-CL" sz="2400">
                <a:solidFill>
                  <a:schemeClr val="accent1"/>
                </a:solidFill>
                <a:latin typeface="Caveat"/>
                <a:ea typeface="Caveat"/>
                <a:cs typeface="Caveat"/>
                <a:sym typeface="Caveat"/>
              </a:rPr>
              <a:t>      </a:t>
            </a:r>
            <a:endParaRPr/>
          </a:p>
        </p:txBody>
      </p:sp>
      <p:pic>
        <p:nvPicPr>
          <p:cNvPr id="143" name="Google Shape;143;p23"/>
          <p:cNvPicPr preferRelativeResize="0"/>
          <p:nvPr/>
        </p:nvPicPr>
        <p:blipFill rotWithShape="1">
          <a:blip r:embed="rId3">
            <a:alphaModFix/>
          </a:blip>
          <a:srcRect b="0" l="0" r="0" t="0"/>
          <a:stretch/>
        </p:blipFill>
        <p:spPr>
          <a:xfrm>
            <a:off x="329505" y="167173"/>
            <a:ext cx="1087294" cy="1209806"/>
          </a:xfrm>
          <a:prstGeom prst="rect">
            <a:avLst/>
          </a:prstGeom>
          <a:noFill/>
          <a:ln>
            <a:noFill/>
          </a:ln>
        </p:spPr>
      </p:pic>
      <p:sp>
        <p:nvSpPr>
          <p:cNvPr id="144" name="Google Shape;144;p23"/>
          <p:cNvSpPr/>
          <p:nvPr/>
        </p:nvSpPr>
        <p:spPr>
          <a:xfrm>
            <a:off x="728865" y="4362450"/>
            <a:ext cx="3034387" cy="2109506"/>
          </a:xfrm>
          <a:prstGeom prst="round2DiagRect">
            <a:avLst>
              <a:gd fmla="val 16667" name="adj1"/>
              <a:gd fmla="val 0" name="adj2"/>
            </a:avLst>
          </a:prstGeom>
          <a:solidFill>
            <a:schemeClr val="accent1"/>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Evaluaciones:</a:t>
            </a:r>
            <a:r>
              <a:rPr b="0" i="0" lang="es-CL" sz="1400" u="none" cap="none" strike="noStrike">
                <a:solidFill>
                  <a:schemeClr val="lt1"/>
                </a:solidFill>
                <a:latin typeface="Arial"/>
                <a:ea typeface="Arial"/>
                <a:cs typeface="Arial"/>
                <a:sym typeface="Arial"/>
              </a:rPr>
              <a:t> sumativas, acumulativas y formativas clase a clase, orales y escritas, para terminar con un debate de término de proceso anual.</a:t>
            </a:r>
            <a:endParaRPr b="0" i="0" sz="1400" u="none" cap="none" strike="noStrike">
              <a:solidFill>
                <a:srgbClr val="000000"/>
              </a:solidFill>
              <a:latin typeface="Arial"/>
              <a:ea typeface="Arial"/>
              <a:cs typeface="Arial"/>
              <a:sym typeface="Arial"/>
            </a:endParaRPr>
          </a:p>
        </p:txBody>
      </p:sp>
      <p:sp>
        <p:nvSpPr>
          <p:cNvPr id="145" name="Google Shape;145;p23"/>
          <p:cNvSpPr/>
          <p:nvPr/>
        </p:nvSpPr>
        <p:spPr>
          <a:xfrm>
            <a:off x="4603230" y="1290567"/>
            <a:ext cx="3173506" cy="5250084"/>
          </a:xfrm>
          <a:prstGeom prst="round2DiagRect">
            <a:avLst>
              <a:gd fmla="val 16667" name="adj1"/>
              <a:gd fmla="val 0" name="adj2"/>
            </a:avLst>
          </a:prstGeom>
          <a:solidFill>
            <a:schemeClr val="accent1"/>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Carreras Profesionales: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Corbel"/>
                <a:ea typeface="Corbel"/>
                <a:cs typeface="Corbel"/>
                <a:sym typeface="Corbel"/>
              </a:rPr>
              <a:t>Humanidades y Ciencias Sociales:</a:t>
            </a:r>
            <a:endParaRPr b="0" i="0" sz="14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-Licenciatura en Arte y Estética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-Licenciatura en Historia del Arte</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-Licenciatura en Filosofía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-Psicología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-Trabajo Social</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-Sociología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-Antropología</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Corbel"/>
                <a:ea typeface="Corbel"/>
                <a:cs typeface="Corbel"/>
                <a:sym typeface="Corbel"/>
              </a:rPr>
              <a:t>Comunicaciones:</a:t>
            </a:r>
            <a:endParaRPr b="0" i="0" sz="14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-Literatura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-Periodismo</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-Comunicación Escénica</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-Publicidad</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-Relaciones públicas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-Producción de Eventos y Márketing</a:t>
            </a:r>
            <a:endParaRPr b="0" i="0" sz="14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Corbel"/>
                <a:ea typeface="Corbel"/>
                <a:cs typeface="Corbel"/>
                <a:sym typeface="Corbel"/>
              </a:rPr>
              <a:t>Pedagogías:</a:t>
            </a:r>
            <a:endParaRPr b="0" i="0" sz="1400" u="none" cap="none" strike="noStrike">
              <a:solidFill>
                <a:schemeClr val="lt1"/>
              </a:solidFill>
              <a:latin typeface="Corbel"/>
              <a:ea typeface="Corbel"/>
              <a:cs typeface="Corbel"/>
              <a:sym typeface="Corbel"/>
            </a:endParaRPr>
          </a:p>
          <a:p>
            <a:pPr indent="0" lvl="0" marL="0" marR="0" rtl="0" algn="ctr">
              <a:lnSpc>
                <a:spcPct val="100000"/>
              </a:lnSpc>
              <a:spcBef>
                <a:spcPts val="0"/>
              </a:spcBef>
              <a:spcAft>
                <a:spcPts val="0"/>
              </a:spcAft>
              <a:buClr>
                <a:srgbClr val="000000"/>
              </a:buClr>
              <a:buSzPts val="1400"/>
              <a:buFont typeface="Arial"/>
              <a:buNone/>
            </a:pPr>
            <a:r>
              <a:rPr b="0" i="0" lang="es-CL" sz="1400" u="none" cap="none" strike="noStrike">
                <a:solidFill>
                  <a:schemeClr val="lt1"/>
                </a:solidFill>
                <a:latin typeface="Corbel"/>
                <a:ea typeface="Corbel"/>
                <a:cs typeface="Corbel"/>
                <a:sym typeface="Corbel"/>
              </a:rPr>
              <a:t>Todas las pedagogías.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orbel"/>
              <a:ea typeface="Corbel"/>
              <a:cs typeface="Corbel"/>
              <a:sym typeface="Corbel"/>
            </a:endParaRPr>
          </a:p>
        </p:txBody>
      </p:sp>
      <p:sp>
        <p:nvSpPr>
          <p:cNvPr id="146" name="Google Shape;146;p23"/>
          <p:cNvSpPr/>
          <p:nvPr/>
        </p:nvSpPr>
        <p:spPr>
          <a:xfrm>
            <a:off x="7968060" y="1376979"/>
            <a:ext cx="3863870" cy="2052022"/>
          </a:xfrm>
          <a:prstGeom prst="rect">
            <a:avLst/>
          </a:prstGeom>
          <a:solidFill>
            <a:schemeClr val="accent1"/>
          </a:solidFill>
          <a:ln cap="flat" cmpd="sng" w="25400">
            <a:solidFill>
              <a:srgbClr val="79851C"/>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s-CL" sz="1400" u="sng" cap="none" strike="noStrike">
                <a:solidFill>
                  <a:schemeClr val="lt1"/>
                </a:solidFill>
                <a:latin typeface="Arial"/>
                <a:ea typeface="Arial"/>
                <a:cs typeface="Arial"/>
                <a:sym typeface="Arial"/>
              </a:rPr>
              <a:t>Oficios y Emprendimientos asociados a: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sng"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s-CL" sz="1400" u="none" cap="none" strike="noStrike">
                <a:solidFill>
                  <a:schemeClr val="lt1"/>
                </a:solidFill>
                <a:latin typeface="Corbel"/>
                <a:ea typeface="Corbel"/>
                <a:cs typeface="Corbel"/>
                <a:sym typeface="Corbel"/>
              </a:rPr>
              <a:t>Oficios:</a:t>
            </a:r>
            <a:r>
              <a:rPr b="0" i="0" lang="es-CL" sz="1400" u="none" cap="none" strike="noStrike">
                <a:solidFill>
                  <a:schemeClr val="lt1"/>
                </a:solidFill>
                <a:latin typeface="Corbel"/>
                <a:ea typeface="Corbel"/>
                <a:cs typeface="Corbel"/>
                <a:sym typeface="Corbel"/>
              </a:rPr>
              <a:t> Escritor, escritora, animación/conducción de eventos/programas, ventas.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147" name="Google Shape;147;p23"/>
          <p:cNvPicPr preferRelativeResize="0"/>
          <p:nvPr>
            <p:ph idx="1" type="body"/>
          </p:nvPr>
        </p:nvPicPr>
        <p:blipFill rotWithShape="1">
          <a:blip r:embed="rId4">
            <a:alphaModFix/>
          </a:blip>
          <a:srcRect b="0" l="0" r="0" t="0"/>
          <a:stretch/>
        </p:blipFill>
        <p:spPr>
          <a:xfrm>
            <a:off x="7958193" y="3667125"/>
            <a:ext cx="3873737" cy="2667000"/>
          </a:xfrm>
          <a:prstGeom prst="rect">
            <a:avLst/>
          </a:prstGeom>
          <a:noFill/>
          <a:ln>
            <a:noFill/>
          </a:ln>
        </p:spPr>
      </p:pic>
      <p:pic>
        <p:nvPicPr>
          <p:cNvPr id="148" name="Google Shape;148;p23"/>
          <p:cNvPicPr preferRelativeResize="0"/>
          <p:nvPr/>
        </p:nvPicPr>
        <p:blipFill rotWithShape="1">
          <a:blip r:embed="rId5">
            <a:alphaModFix/>
          </a:blip>
          <a:srcRect b="0" l="0" r="0" t="0"/>
          <a:stretch/>
        </p:blipFill>
        <p:spPr>
          <a:xfrm>
            <a:off x="315258" y="1521925"/>
            <a:ext cx="4142442" cy="26214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Base">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2022-10-06T19:24:05Z</dcterms:created>
  <dc:creator>Ya Ni</dc:creator>
</cp:coreProperties>
</file>